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1350" r:id="rId2"/>
    <p:sldId id="1351" r:id="rId3"/>
    <p:sldId id="1352" r:id="rId4"/>
    <p:sldId id="1353" r:id="rId5"/>
    <p:sldId id="1354" r:id="rId6"/>
    <p:sldId id="1355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YGWxxFxhYepIg6O6CuWHnexz+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4592E-038C-404C-9A94-D5C8102ED412}" v="14" dt="2023-02-12T00:13:34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76028" autoAdjust="0"/>
  </p:normalViewPr>
  <p:slideViewPr>
    <p:cSldViewPr snapToGrid="0" snapToObjects="1">
      <p:cViewPr varScale="1">
        <p:scale>
          <a:sx n="80" d="100"/>
          <a:sy n="80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Fleenor" userId="87e0362499c059bd" providerId="LiveId" clId="{7AA45BBF-A294-4C63-8FEC-A33216340534}"/>
    <pc:docChg chg="custSel modSld">
      <pc:chgData name="Stephen Fleenor" userId="87e0362499c059bd" providerId="LiveId" clId="{7AA45BBF-A294-4C63-8FEC-A33216340534}" dt="2021-06-11T13:29:48.952" v="137"/>
      <pc:docMkLst>
        <pc:docMk/>
      </pc:docMkLst>
      <pc:sldChg chg="modSp mod">
        <pc:chgData name="Stephen Fleenor" userId="87e0362499c059bd" providerId="LiveId" clId="{7AA45BBF-A294-4C63-8FEC-A33216340534}" dt="2021-06-11T13:28:37.469" v="124" actId="20577"/>
        <pc:sldMkLst>
          <pc:docMk/>
          <pc:sldMk cId="0" sldId="256"/>
        </pc:sldMkLst>
        <pc:spChg chg="mod">
          <ac:chgData name="Stephen Fleenor" userId="87e0362499c059bd" providerId="LiveId" clId="{7AA45BBF-A294-4C63-8FEC-A33216340534}" dt="2021-06-11T13:27:54.868" v="49" actId="14100"/>
          <ac:spMkLst>
            <pc:docMk/>
            <pc:sldMk cId="0" sldId="256"/>
            <ac:spMk id="96" creationId="{00000000-0000-0000-0000-000000000000}"/>
          </ac:spMkLst>
        </pc:spChg>
        <pc:spChg chg="mod">
          <ac:chgData name="Stephen Fleenor" userId="87e0362499c059bd" providerId="LiveId" clId="{7AA45BBF-A294-4C63-8FEC-A33216340534}" dt="2021-06-11T13:28:37.469" v="124" actId="20577"/>
          <ac:spMkLst>
            <pc:docMk/>
            <pc:sldMk cId="0" sldId="256"/>
            <ac:spMk id="97" creationId="{00000000-0000-0000-0000-000000000000}"/>
          </ac:spMkLst>
        </pc:spChg>
        <pc:spChg chg="mod">
          <ac:chgData name="Stephen Fleenor" userId="87e0362499c059bd" providerId="LiveId" clId="{7AA45BBF-A294-4C63-8FEC-A33216340534}" dt="2021-06-11T13:28:20.948" v="62" actId="1037"/>
          <ac:spMkLst>
            <pc:docMk/>
            <pc:sldMk cId="0" sldId="256"/>
            <ac:spMk id="102" creationId="{00000000-0000-0000-0000-000000000000}"/>
          </ac:spMkLst>
        </pc:spChg>
      </pc:sldChg>
      <pc:sldChg chg="addSp delSp modSp mod">
        <pc:chgData name="Stephen Fleenor" userId="87e0362499c059bd" providerId="LiveId" clId="{7AA45BBF-A294-4C63-8FEC-A33216340534}" dt="2021-06-11T13:29:16.859" v="127" actId="167"/>
        <pc:sldMkLst>
          <pc:docMk/>
          <pc:sldMk cId="0" sldId="257"/>
        </pc:sldMkLst>
        <pc:spChg chg="add mod ord">
          <ac:chgData name="Stephen Fleenor" userId="87e0362499c059bd" providerId="LiveId" clId="{7AA45BBF-A294-4C63-8FEC-A33216340534}" dt="2021-06-11T13:29:16.859" v="127" actId="167"/>
          <ac:spMkLst>
            <pc:docMk/>
            <pc:sldMk cId="0" sldId="257"/>
            <ac:spMk id="14" creationId="{9DCF2076-D0C6-4DD2-B4FF-0D6795FFFF52}"/>
          </ac:spMkLst>
        </pc:spChg>
        <pc:spChg chg="add mod ord">
          <ac:chgData name="Stephen Fleenor" userId="87e0362499c059bd" providerId="LiveId" clId="{7AA45BBF-A294-4C63-8FEC-A33216340534}" dt="2021-06-11T13:29:16.859" v="127" actId="167"/>
          <ac:spMkLst>
            <pc:docMk/>
            <pc:sldMk cId="0" sldId="257"/>
            <ac:spMk id="15" creationId="{EB58E0A0-11FE-4858-B052-1ACE5A2C572A}"/>
          </ac:spMkLst>
        </pc:spChg>
        <pc:spChg chg="add mod ord">
          <ac:chgData name="Stephen Fleenor" userId="87e0362499c059bd" providerId="LiveId" clId="{7AA45BBF-A294-4C63-8FEC-A33216340534}" dt="2021-06-11T13:29:16.859" v="127" actId="167"/>
          <ac:spMkLst>
            <pc:docMk/>
            <pc:sldMk cId="0" sldId="257"/>
            <ac:spMk id="16" creationId="{11BC364C-AEFB-47D1-BCDB-7F6FB5027231}"/>
          </ac:spMkLst>
        </pc:spChg>
        <pc:spChg chg="add mod ord">
          <ac:chgData name="Stephen Fleenor" userId="87e0362499c059bd" providerId="LiveId" clId="{7AA45BBF-A294-4C63-8FEC-A33216340534}" dt="2021-06-11T13:29:16.859" v="127" actId="167"/>
          <ac:spMkLst>
            <pc:docMk/>
            <pc:sldMk cId="0" sldId="257"/>
            <ac:spMk id="17" creationId="{2A69FE6D-814D-4FEC-A714-B169BF45D974}"/>
          </ac:spMkLst>
        </pc:spChg>
        <pc:spChg chg="del">
          <ac:chgData name="Stephen Fleenor" userId="87e0362499c059bd" providerId="LiveId" clId="{7AA45BBF-A294-4C63-8FEC-A33216340534}" dt="2021-06-11T13:29:13.299" v="125" actId="478"/>
          <ac:spMkLst>
            <pc:docMk/>
            <pc:sldMk cId="0" sldId="257"/>
            <ac:spMk id="112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13.299" v="125" actId="478"/>
          <ac:spMkLst>
            <pc:docMk/>
            <pc:sldMk cId="0" sldId="257"/>
            <ac:spMk id="113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13.299" v="125" actId="478"/>
          <ac:spMkLst>
            <pc:docMk/>
            <pc:sldMk cId="0" sldId="257"/>
            <ac:spMk id="114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13.299" v="125" actId="478"/>
          <ac:spMkLst>
            <pc:docMk/>
            <pc:sldMk cId="0" sldId="257"/>
            <ac:spMk id="118" creationId="{00000000-0000-0000-0000-000000000000}"/>
          </ac:spMkLst>
        </pc:spChg>
      </pc:sldChg>
      <pc:sldChg chg="addSp delSp modSp mod">
        <pc:chgData name="Stephen Fleenor" userId="87e0362499c059bd" providerId="LiveId" clId="{7AA45BBF-A294-4C63-8FEC-A33216340534}" dt="2021-06-11T13:29:36.818" v="133" actId="20577"/>
        <pc:sldMkLst>
          <pc:docMk/>
          <pc:sldMk cId="0" sldId="258"/>
        </pc:sldMkLst>
        <pc:spChg chg="add mod">
          <ac:chgData name="Stephen Fleenor" userId="87e0362499c059bd" providerId="LiveId" clId="{7AA45BBF-A294-4C63-8FEC-A33216340534}" dt="2021-06-11T13:29:28.629" v="129"/>
          <ac:spMkLst>
            <pc:docMk/>
            <pc:sldMk cId="0" sldId="258"/>
            <ac:spMk id="14" creationId="{00213F67-6BDA-4BF6-B214-20000909EEF8}"/>
          </ac:spMkLst>
        </pc:spChg>
        <pc:spChg chg="add mod">
          <ac:chgData name="Stephen Fleenor" userId="87e0362499c059bd" providerId="LiveId" clId="{7AA45BBF-A294-4C63-8FEC-A33216340534}" dt="2021-06-11T13:29:36.818" v="133" actId="20577"/>
          <ac:spMkLst>
            <pc:docMk/>
            <pc:sldMk cId="0" sldId="258"/>
            <ac:spMk id="15" creationId="{71960FA5-86A5-4781-A1D3-3AB6D1BCB884}"/>
          </ac:spMkLst>
        </pc:spChg>
        <pc:spChg chg="add mod">
          <ac:chgData name="Stephen Fleenor" userId="87e0362499c059bd" providerId="LiveId" clId="{7AA45BBF-A294-4C63-8FEC-A33216340534}" dt="2021-06-11T13:29:28.629" v="129"/>
          <ac:spMkLst>
            <pc:docMk/>
            <pc:sldMk cId="0" sldId="258"/>
            <ac:spMk id="16" creationId="{06C63884-203F-48F6-9772-189FF9884B0F}"/>
          </ac:spMkLst>
        </pc:spChg>
        <pc:spChg chg="add mod">
          <ac:chgData name="Stephen Fleenor" userId="87e0362499c059bd" providerId="LiveId" clId="{7AA45BBF-A294-4C63-8FEC-A33216340534}" dt="2021-06-11T13:29:28.629" v="129"/>
          <ac:spMkLst>
            <pc:docMk/>
            <pc:sldMk cId="0" sldId="258"/>
            <ac:spMk id="17" creationId="{A1F2E0D8-A9FF-4EDD-AB79-6083401E4406}"/>
          </ac:spMkLst>
        </pc:spChg>
        <pc:spChg chg="add mod">
          <ac:chgData name="Stephen Fleenor" userId="87e0362499c059bd" providerId="LiveId" clId="{7AA45BBF-A294-4C63-8FEC-A33216340534}" dt="2021-06-11T13:29:28.629" v="129"/>
          <ac:spMkLst>
            <pc:docMk/>
            <pc:sldMk cId="0" sldId="258"/>
            <ac:spMk id="18" creationId="{CCC94CA7-63FF-419E-9A3F-3462304FDE18}"/>
          </ac:spMkLst>
        </pc:spChg>
        <pc:spChg chg="add mod">
          <ac:chgData name="Stephen Fleenor" userId="87e0362499c059bd" providerId="LiveId" clId="{7AA45BBF-A294-4C63-8FEC-A33216340534}" dt="2021-06-11T13:29:28.629" v="129"/>
          <ac:spMkLst>
            <pc:docMk/>
            <pc:sldMk cId="0" sldId="258"/>
            <ac:spMk id="19" creationId="{A3A4819E-6730-46AD-A7AB-04D06B012C52}"/>
          </ac:spMkLst>
        </pc:spChg>
        <pc:spChg chg="add mod">
          <ac:chgData name="Stephen Fleenor" userId="87e0362499c059bd" providerId="LiveId" clId="{7AA45BBF-A294-4C63-8FEC-A33216340534}" dt="2021-06-11T13:29:28.629" v="129"/>
          <ac:spMkLst>
            <pc:docMk/>
            <pc:sldMk cId="0" sldId="258"/>
            <ac:spMk id="20" creationId="{C29C2F12-C450-4131-98A6-41D5BFA10FEA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28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29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30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31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32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33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28.399" v="128" actId="478"/>
          <ac:spMkLst>
            <pc:docMk/>
            <pc:sldMk cId="0" sldId="258"/>
            <ac:spMk id="134" creationId="{00000000-0000-0000-0000-000000000000}"/>
          </ac:spMkLst>
        </pc:spChg>
      </pc:sldChg>
      <pc:sldChg chg="addSp delSp modSp mod">
        <pc:chgData name="Stephen Fleenor" userId="87e0362499c059bd" providerId="LiveId" clId="{7AA45BBF-A294-4C63-8FEC-A33216340534}" dt="2021-06-11T13:29:44.519" v="135"/>
        <pc:sldMkLst>
          <pc:docMk/>
          <pc:sldMk cId="0" sldId="259"/>
        </pc:sldMkLst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14" creationId="{1C09329D-3E6A-4A1F-AD6B-F1E5F71DD6AD}"/>
          </ac:spMkLst>
        </pc:spChg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15" creationId="{392376D5-9BEB-4981-BCEF-61DFB9EDB63D}"/>
          </ac:spMkLst>
        </pc:spChg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16" creationId="{9F05FE6C-CA9A-4417-A5DB-162478520914}"/>
          </ac:spMkLst>
        </pc:spChg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17" creationId="{22E128CB-D77E-40D1-BFBC-95854B3AF9BE}"/>
          </ac:spMkLst>
        </pc:spChg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18" creationId="{51003F32-AE49-4F79-9C94-A5458D2F8CDC}"/>
          </ac:spMkLst>
        </pc:spChg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19" creationId="{CA623909-F700-4F96-ABBB-BDDBC87CF2EA}"/>
          </ac:spMkLst>
        </pc:spChg>
        <pc:spChg chg="add mod">
          <ac:chgData name="Stephen Fleenor" userId="87e0362499c059bd" providerId="LiveId" clId="{7AA45BBF-A294-4C63-8FEC-A33216340534}" dt="2021-06-11T13:29:44.519" v="135"/>
          <ac:spMkLst>
            <pc:docMk/>
            <pc:sldMk cId="0" sldId="259"/>
            <ac:spMk id="20" creationId="{B7C3872B-77B4-4C4F-A56D-9B4B0741094D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44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45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46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47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48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49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4.319" v="134" actId="478"/>
          <ac:spMkLst>
            <pc:docMk/>
            <pc:sldMk cId="0" sldId="259"/>
            <ac:spMk id="150" creationId="{00000000-0000-0000-0000-000000000000}"/>
          </ac:spMkLst>
        </pc:spChg>
      </pc:sldChg>
      <pc:sldChg chg="addSp delSp modSp mod">
        <pc:chgData name="Stephen Fleenor" userId="87e0362499c059bd" providerId="LiveId" clId="{7AA45BBF-A294-4C63-8FEC-A33216340534}" dt="2021-06-11T13:29:48.952" v="137"/>
        <pc:sldMkLst>
          <pc:docMk/>
          <pc:sldMk cId="0" sldId="260"/>
        </pc:sldMkLst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14" creationId="{BBFD7994-4251-407D-B4CF-22559BB2BC0D}"/>
          </ac:spMkLst>
        </pc:spChg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15" creationId="{3A2783CB-3E00-4FB3-AB47-9D6B16A01F24}"/>
          </ac:spMkLst>
        </pc:spChg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16" creationId="{C34D455E-59DB-4845-A479-AE4F1FAF9237}"/>
          </ac:spMkLst>
        </pc:spChg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17" creationId="{DEF43834-ADAA-4A42-9028-35177C4C1B54}"/>
          </ac:spMkLst>
        </pc:spChg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18" creationId="{8CD371D1-3F1C-4088-8D1B-33AC9D2A497A}"/>
          </ac:spMkLst>
        </pc:spChg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19" creationId="{E5FEC599-521E-4738-A745-F21641156EEA}"/>
          </ac:spMkLst>
        </pc:spChg>
        <pc:spChg chg="add mod">
          <ac:chgData name="Stephen Fleenor" userId="87e0362499c059bd" providerId="LiveId" clId="{7AA45BBF-A294-4C63-8FEC-A33216340534}" dt="2021-06-11T13:29:48.952" v="137"/>
          <ac:spMkLst>
            <pc:docMk/>
            <pc:sldMk cId="0" sldId="260"/>
            <ac:spMk id="20" creationId="{BCE0DECC-1F9C-4E0C-B0A8-31942EA304BD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0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1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2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3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4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5" creationId="{00000000-0000-0000-0000-000000000000}"/>
          </ac:spMkLst>
        </pc:spChg>
        <pc:spChg chg="del">
          <ac:chgData name="Stephen Fleenor" userId="87e0362499c059bd" providerId="LiveId" clId="{7AA45BBF-A294-4C63-8FEC-A33216340534}" dt="2021-06-11T13:29:48.718" v="136" actId="478"/>
          <ac:spMkLst>
            <pc:docMk/>
            <pc:sldMk cId="0" sldId="260"/>
            <ac:spMk id="166" creationId="{00000000-0000-0000-0000-000000000000}"/>
          </ac:spMkLst>
        </pc:spChg>
      </pc:sldChg>
    </pc:docChg>
  </pc:docChgLst>
  <pc:docChgLst>
    <pc:chgData name="Stephen Fleenor" userId="87e0362499c059bd" providerId="LiveId" clId="{EFE054CF-C314-45AB-9FAA-0ED540F1F87F}"/>
    <pc:docChg chg="undo custSel addSld delSld modSld">
      <pc:chgData name="Stephen Fleenor" userId="87e0362499c059bd" providerId="LiveId" clId="{EFE054CF-C314-45AB-9FAA-0ED540F1F87F}" dt="2022-05-24T20:53:36.990" v="160" actId="207"/>
      <pc:docMkLst>
        <pc:docMk/>
      </pc:docMkLst>
      <pc:sldChg chg="addSp delSp modSp mod setBg modNotesTx">
        <pc:chgData name="Stephen Fleenor" userId="87e0362499c059bd" providerId="LiveId" clId="{EFE054CF-C314-45AB-9FAA-0ED540F1F87F}" dt="2022-05-24T20:53:36.990" v="160" actId="207"/>
        <pc:sldMkLst>
          <pc:docMk/>
          <pc:sldMk cId="0" sldId="256"/>
        </pc:sldMkLst>
        <pc:spChg chg="add mod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14" creationId="{2C354EA8-C1BF-7C81-1634-3F5D5370B629}"/>
          </ac:spMkLst>
        </pc:spChg>
        <pc:spChg chg="add mod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19" creationId="{E3B569BE-AC7B-A089-0B99-AF7144E3D6D0}"/>
          </ac:spMkLst>
        </pc:spChg>
        <pc:spChg chg="add del mod">
          <ac:chgData name="Stephen Fleenor" userId="87e0362499c059bd" providerId="LiveId" clId="{EFE054CF-C314-45AB-9FAA-0ED540F1F87F}" dt="2022-05-24T20:33:29.179" v="24" actId="478"/>
          <ac:spMkLst>
            <pc:docMk/>
            <pc:sldMk cId="0" sldId="256"/>
            <ac:spMk id="20" creationId="{DA15F3E4-78B1-D2BE-45F7-445EDA096788}"/>
          </ac:spMkLst>
        </pc:spChg>
        <pc:spChg chg="add mod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25" creationId="{98AF6BAB-A6FE-73EF-F52D-6104C82B49BD}"/>
          </ac:spMkLst>
        </pc:spChg>
        <pc:spChg chg="add mod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35" creationId="{81FF73D8-F15B-B4CB-6585-7ADF0962FA9E}"/>
          </ac:spMkLst>
        </pc:spChg>
        <pc:spChg chg="add mod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36" creationId="{12863E63-F917-3556-D4E3-4A5F2A995FD7}"/>
          </ac:spMkLst>
        </pc:spChg>
        <pc:spChg chg="add mod topLvl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41" creationId="{D317C310-B5BC-E8DC-3B3E-2B8F2A0F7847}"/>
          </ac:spMkLst>
        </pc:spChg>
        <pc:spChg chg="add mod topLvl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44" creationId="{AE226B23-107A-977E-629C-89421FD139F2}"/>
          </ac:spMkLst>
        </pc:spChg>
        <pc:spChg chg="add mod topLvl">
          <ac:chgData name="Stephen Fleenor" userId="87e0362499c059bd" providerId="LiveId" clId="{EFE054CF-C314-45AB-9FAA-0ED540F1F87F}" dt="2022-05-24T20:52:29.380" v="150" actId="165"/>
          <ac:spMkLst>
            <pc:docMk/>
            <pc:sldMk cId="0" sldId="256"/>
            <ac:spMk id="66" creationId="{D432872B-F528-4653-3CF9-B004EC524EAF}"/>
          </ac:spMkLst>
        </pc:spChg>
        <pc:spChg chg="add mod">
          <ac:chgData name="Stephen Fleenor" userId="87e0362499c059bd" providerId="LiveId" clId="{EFE054CF-C314-45AB-9FAA-0ED540F1F87F}" dt="2022-05-24T20:38:26.727" v="59" actId="1076"/>
          <ac:spMkLst>
            <pc:docMk/>
            <pc:sldMk cId="0" sldId="256"/>
            <ac:spMk id="68" creationId="{37F1B07D-73B7-6B37-79BA-AFA24027010B}"/>
          </ac:spMkLst>
        </pc:spChg>
        <pc:spChg chg="del mod">
          <ac:chgData name="Stephen Fleenor" userId="87e0362499c059bd" providerId="LiveId" clId="{EFE054CF-C314-45AB-9FAA-0ED540F1F87F}" dt="2022-05-24T20:32:20.449" v="1" actId="478"/>
          <ac:spMkLst>
            <pc:docMk/>
            <pc:sldMk cId="0" sldId="256"/>
            <ac:spMk id="96" creationId="{00000000-0000-0000-0000-000000000000}"/>
          </ac:spMkLst>
        </pc:spChg>
        <pc:spChg chg="del">
          <ac:chgData name="Stephen Fleenor" userId="87e0362499c059bd" providerId="LiveId" clId="{EFE054CF-C314-45AB-9FAA-0ED540F1F87F}" dt="2022-05-24T20:33:05.229" v="13" actId="478"/>
          <ac:spMkLst>
            <pc:docMk/>
            <pc:sldMk cId="0" sldId="256"/>
            <ac:spMk id="97" creationId="{00000000-0000-0000-0000-000000000000}"/>
          </ac:spMkLst>
        </pc:spChg>
        <pc:spChg chg="del">
          <ac:chgData name="Stephen Fleenor" userId="87e0362499c059bd" providerId="LiveId" clId="{EFE054CF-C314-45AB-9FAA-0ED540F1F87F}" dt="2022-05-24T20:33:37.609" v="26" actId="478"/>
          <ac:spMkLst>
            <pc:docMk/>
            <pc:sldMk cId="0" sldId="256"/>
            <ac:spMk id="98" creationId="{00000000-0000-0000-0000-000000000000}"/>
          </ac:spMkLst>
        </pc:spChg>
        <pc:spChg chg="del">
          <ac:chgData name="Stephen Fleenor" userId="87e0362499c059bd" providerId="LiveId" clId="{EFE054CF-C314-45AB-9FAA-0ED540F1F87F}" dt="2022-05-24T20:32:41.899" v="10" actId="478"/>
          <ac:spMkLst>
            <pc:docMk/>
            <pc:sldMk cId="0" sldId="256"/>
            <ac:spMk id="99" creationId="{00000000-0000-0000-0000-000000000000}"/>
          </ac:spMkLst>
        </pc:spChg>
        <pc:spChg chg="del">
          <ac:chgData name="Stephen Fleenor" userId="87e0362499c059bd" providerId="LiveId" clId="{EFE054CF-C314-45AB-9FAA-0ED540F1F87F}" dt="2022-05-24T20:33:07.469" v="15" actId="478"/>
          <ac:spMkLst>
            <pc:docMk/>
            <pc:sldMk cId="0" sldId="256"/>
            <ac:spMk id="100" creationId="{00000000-0000-0000-0000-000000000000}"/>
          </ac:spMkLst>
        </pc:spChg>
        <pc:spChg chg="del">
          <ac:chgData name="Stephen Fleenor" userId="87e0362499c059bd" providerId="LiveId" clId="{EFE054CF-C314-45AB-9FAA-0ED540F1F87F}" dt="2022-05-24T20:33:37.609" v="26" actId="478"/>
          <ac:spMkLst>
            <pc:docMk/>
            <pc:sldMk cId="0" sldId="256"/>
            <ac:spMk id="101" creationId="{00000000-0000-0000-0000-000000000000}"/>
          </ac:spMkLst>
        </pc:spChg>
        <pc:spChg chg="del">
          <ac:chgData name="Stephen Fleenor" userId="87e0362499c059bd" providerId="LiveId" clId="{EFE054CF-C314-45AB-9FAA-0ED540F1F87F}" dt="2022-05-24T20:33:06.978" v="14" actId="478"/>
          <ac:spMkLst>
            <pc:docMk/>
            <pc:sldMk cId="0" sldId="256"/>
            <ac:spMk id="102" creationId="{00000000-0000-0000-0000-000000000000}"/>
          </ac:spMkLst>
        </pc:spChg>
        <pc:spChg chg="mod">
          <ac:chgData name="Stephen Fleenor" userId="87e0362499c059bd" providerId="LiveId" clId="{EFE054CF-C314-45AB-9FAA-0ED540F1F87F}" dt="2022-05-24T20:53:36.990" v="160" actId="207"/>
          <ac:spMkLst>
            <pc:docMk/>
            <pc:sldMk cId="0" sldId="256"/>
            <ac:spMk id="105" creationId="{00000000-0000-0000-0000-000000000000}"/>
          </ac:spMkLst>
        </pc:spChg>
        <pc:grpChg chg="add del mod">
          <ac:chgData name="Stephen Fleenor" userId="87e0362499c059bd" providerId="LiveId" clId="{EFE054CF-C314-45AB-9FAA-0ED540F1F87F}" dt="2022-05-24T20:34:32.449" v="39" actId="165"/>
          <ac:grpSpMkLst>
            <pc:docMk/>
            <pc:sldMk cId="0" sldId="256"/>
            <ac:grpSpMk id="2" creationId="{5F64AD93-0384-5A53-A503-F24E3FAFE77C}"/>
          </ac:grpSpMkLst>
        </pc:grpChg>
        <pc:grpChg chg="add del mod">
          <ac:chgData name="Stephen Fleenor" userId="87e0362499c059bd" providerId="LiveId" clId="{EFE054CF-C314-45AB-9FAA-0ED540F1F87F}" dt="2022-05-24T20:34:26.438" v="37" actId="165"/>
          <ac:grpSpMkLst>
            <pc:docMk/>
            <pc:sldMk cId="0" sldId="256"/>
            <ac:grpSpMk id="3" creationId="{D0B27FCC-EBC0-7314-507E-E52C73B07FEF}"/>
          </ac:grpSpMkLst>
        </pc:grpChg>
        <pc:grpChg chg="add del mod">
          <ac:chgData name="Stephen Fleenor" userId="87e0362499c059bd" providerId="LiveId" clId="{EFE054CF-C314-45AB-9FAA-0ED540F1F87F}" dt="2022-05-24T20:34:29.098" v="38" actId="165"/>
          <ac:grpSpMkLst>
            <pc:docMk/>
            <pc:sldMk cId="0" sldId="256"/>
            <ac:grpSpMk id="4" creationId="{2604513E-D5C4-E393-35A4-643ED94AB8F8}"/>
          </ac:grpSpMkLst>
        </pc:grpChg>
        <pc:grpChg chg="add del mod">
          <ac:chgData name="Stephen Fleenor" userId="87e0362499c059bd" providerId="LiveId" clId="{EFE054CF-C314-45AB-9FAA-0ED540F1F87F}" dt="2022-05-24T20:52:29.380" v="150" actId="165"/>
          <ac:grpSpMkLst>
            <pc:docMk/>
            <pc:sldMk cId="0" sldId="256"/>
            <ac:grpSpMk id="5" creationId="{EA155768-6B98-3FAE-2833-B8CA42AC1E1D}"/>
          </ac:grpSpMkLst>
        </pc:grpChg>
        <pc:grpChg chg="add mod topLvl">
          <ac:chgData name="Stephen Fleenor" userId="87e0362499c059bd" providerId="LiveId" clId="{EFE054CF-C314-45AB-9FAA-0ED540F1F87F}" dt="2022-05-24T20:38:26.727" v="59" actId="1076"/>
          <ac:grpSpMkLst>
            <pc:docMk/>
            <pc:sldMk cId="0" sldId="256"/>
            <ac:grpSpMk id="21" creationId="{79A650F1-083F-0F3E-60F5-DB5A3B443A0D}"/>
          </ac:grpSpMkLst>
        </pc:grpChg>
        <pc:grpChg chg="add mod topLvl">
          <ac:chgData name="Stephen Fleenor" userId="87e0362499c059bd" providerId="LiveId" clId="{EFE054CF-C314-45AB-9FAA-0ED540F1F87F}" dt="2022-05-24T20:38:26.727" v="59" actId="1076"/>
          <ac:grpSpMkLst>
            <pc:docMk/>
            <pc:sldMk cId="0" sldId="256"/>
            <ac:grpSpMk id="26" creationId="{10632557-A93B-EDB2-FFCA-E154F69BCE62}"/>
          </ac:grpSpMkLst>
        </pc:grpChg>
        <pc:grpChg chg="add mod topLvl">
          <ac:chgData name="Stephen Fleenor" userId="87e0362499c059bd" providerId="LiveId" clId="{EFE054CF-C314-45AB-9FAA-0ED540F1F87F}" dt="2022-05-24T20:52:29.380" v="150" actId="165"/>
          <ac:grpSpMkLst>
            <pc:docMk/>
            <pc:sldMk cId="0" sldId="256"/>
            <ac:grpSpMk id="49" creationId="{8838E1F2-0B56-A14C-AF52-297D68063B32}"/>
          </ac:grpSpMkLst>
        </pc:grpChg>
        <pc:grpChg chg="mod">
          <ac:chgData name="Stephen Fleenor" userId="87e0362499c059bd" providerId="LiveId" clId="{EFE054CF-C314-45AB-9FAA-0ED540F1F87F}" dt="2022-05-24T20:52:29.380" v="150" actId="165"/>
          <ac:grpSpMkLst>
            <pc:docMk/>
            <pc:sldMk cId="0" sldId="256"/>
            <ac:grpSpMk id="50" creationId="{133F8D25-B0B2-610A-88CE-9397D49A8FD4}"/>
          </ac:grpSpMkLst>
        </pc:grpChg>
        <pc:grpChg chg="mod">
          <ac:chgData name="Stephen Fleenor" userId="87e0362499c059bd" providerId="LiveId" clId="{EFE054CF-C314-45AB-9FAA-0ED540F1F87F}" dt="2022-05-24T20:52:29.380" v="150" actId="165"/>
          <ac:grpSpMkLst>
            <pc:docMk/>
            <pc:sldMk cId="0" sldId="256"/>
            <ac:grpSpMk id="51" creationId="{0A74E87B-6CE9-7AD8-FB18-3A1FEDCFE884}"/>
          </ac:grpSpMkLst>
        </pc:grpChg>
        <pc:grpChg chg="mod">
          <ac:chgData name="Stephen Fleenor" userId="87e0362499c059bd" providerId="LiveId" clId="{EFE054CF-C314-45AB-9FAA-0ED540F1F87F}" dt="2022-05-24T20:52:29.380" v="150" actId="165"/>
          <ac:grpSpMkLst>
            <pc:docMk/>
            <pc:sldMk cId="0" sldId="256"/>
            <ac:grpSpMk id="52" creationId="{0019A8EC-C3F6-5D7B-130A-6423A736ECA5}"/>
          </ac:grpSpMkLst>
        </pc:grp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15" creationId="{1EA3302F-334E-6E24-60C5-25569BE1345D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16" creationId="{DAC658C8-415F-498B-500C-E82B4061EB9F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17" creationId="{D7E5B0DF-4DC0-B54A-E31D-7A02131F4EB8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18" creationId="{F5E8D625-93F1-80F4-CC84-29DA26FAEFA6}"/>
          </ac:picMkLst>
        </pc:picChg>
        <pc:picChg chg="mod">
          <ac:chgData name="Stephen Fleenor" userId="87e0362499c059bd" providerId="LiveId" clId="{EFE054CF-C314-45AB-9FAA-0ED540F1F87F}" dt="2022-05-24T20:34:26.438" v="37" actId="165"/>
          <ac:picMkLst>
            <pc:docMk/>
            <pc:sldMk cId="0" sldId="256"/>
            <ac:picMk id="22" creationId="{CC964E0F-CA7F-CDB1-5A3A-B6A87534C184}"/>
          </ac:picMkLst>
        </pc:picChg>
        <pc:picChg chg="mod">
          <ac:chgData name="Stephen Fleenor" userId="87e0362499c059bd" providerId="LiveId" clId="{EFE054CF-C314-45AB-9FAA-0ED540F1F87F}" dt="2022-05-24T20:34:26.438" v="37" actId="165"/>
          <ac:picMkLst>
            <pc:docMk/>
            <pc:sldMk cId="0" sldId="256"/>
            <ac:picMk id="23" creationId="{7A1E7A07-DE20-AA20-6BB3-97FE1AAB15C5}"/>
          </ac:picMkLst>
        </pc:picChg>
        <pc:picChg chg="mod">
          <ac:chgData name="Stephen Fleenor" userId="87e0362499c059bd" providerId="LiveId" clId="{EFE054CF-C314-45AB-9FAA-0ED540F1F87F}" dt="2022-05-24T20:34:26.438" v="37" actId="165"/>
          <ac:picMkLst>
            <pc:docMk/>
            <pc:sldMk cId="0" sldId="256"/>
            <ac:picMk id="27" creationId="{52DAB1D4-1F57-F555-7D35-307953C9195E}"/>
          </ac:picMkLst>
        </pc:picChg>
        <pc:picChg chg="mod">
          <ac:chgData name="Stephen Fleenor" userId="87e0362499c059bd" providerId="LiveId" clId="{EFE054CF-C314-45AB-9FAA-0ED540F1F87F}" dt="2022-05-24T20:34:26.438" v="37" actId="165"/>
          <ac:picMkLst>
            <pc:docMk/>
            <pc:sldMk cId="0" sldId="256"/>
            <ac:picMk id="28" creationId="{F0E5AEF2-ECC5-9FD8-8C4E-912073806D51}"/>
          </ac:picMkLst>
        </pc:picChg>
        <pc:picChg chg="mod">
          <ac:chgData name="Stephen Fleenor" userId="87e0362499c059bd" providerId="LiveId" clId="{EFE054CF-C314-45AB-9FAA-0ED540F1F87F}" dt="2022-05-24T20:34:26.438" v="37" actId="165"/>
          <ac:picMkLst>
            <pc:docMk/>
            <pc:sldMk cId="0" sldId="256"/>
            <ac:picMk id="30" creationId="{B951B4CC-7A6A-F876-80C4-7559D9EFA2DF}"/>
          </ac:picMkLst>
        </pc:picChg>
        <pc:picChg chg="mod">
          <ac:chgData name="Stephen Fleenor" userId="87e0362499c059bd" providerId="LiveId" clId="{EFE054CF-C314-45AB-9FAA-0ED540F1F87F}" dt="2022-05-24T20:34:26.438" v="37" actId="165"/>
          <ac:picMkLst>
            <pc:docMk/>
            <pc:sldMk cId="0" sldId="256"/>
            <ac:picMk id="31" creationId="{BC683475-95D2-A7E8-9AF6-1765D937AC9C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37" creationId="{CFE8BE67-E99D-9EEA-F6A7-BE3CB9605DF6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38" creationId="{2BF70A1C-D7DA-649F-951C-7AAD9EA86961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39" creationId="{09C9D7AC-BF39-B06C-3C03-489CD587110D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40" creationId="{8E274300-0FFD-435C-6C34-8AAF3D54A318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42" creationId="{027410DA-D474-48EC-7340-B76A624BCEC3}"/>
          </ac:picMkLst>
        </pc:picChg>
        <pc:picChg chg="add mod topLvl">
          <ac:chgData name="Stephen Fleenor" userId="87e0362499c059bd" providerId="LiveId" clId="{EFE054CF-C314-45AB-9FAA-0ED540F1F87F}" dt="2022-05-24T20:38:26.727" v="59" actId="1076"/>
          <ac:picMkLst>
            <pc:docMk/>
            <pc:sldMk cId="0" sldId="256"/>
            <ac:picMk id="43" creationId="{472D3DE9-C2E5-B1E9-A917-6B4AEA4F0325}"/>
          </ac:picMkLst>
        </pc:picChg>
        <pc:picChg chg="add mod topLvl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48" creationId="{C9EAF664-D27D-02B0-7544-B1E30D5B1A41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3" creationId="{19ECEA7D-97BE-F24D-CC71-8AE79462759D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4" creationId="{CDD76B3B-F2F6-9CE5-9321-9A318E6B2158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5" creationId="{C1BB5A08-8222-C583-5A16-7315CF8BE036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6" creationId="{57F4F4A6-ECE2-DB5C-3EC0-A49BF0D63E20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7" creationId="{5CE51E1D-CEDA-AA20-2076-5BA69B7C47C5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8" creationId="{1BEACA67-D7ED-33EE-A5B2-808761DF9E72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59" creationId="{EE976A62-7496-BA21-D1DA-9987E1BB5BBF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60" creationId="{FDC57B88-492C-74A7-2BCD-C1A6F48CF435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61" creationId="{64E9284C-B7A3-8132-532A-00F62DA87724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62" creationId="{B63EB605-68AA-9948-A6B3-E30006ED884A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63" creationId="{484F68E6-4169-179C-02D9-C1F8FB69ECF3}"/>
          </ac:picMkLst>
        </pc:picChg>
        <pc:picChg chg="mod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64" creationId="{A6127A8B-89F5-E352-ED68-4D5F9076230D}"/>
          </ac:picMkLst>
        </pc:picChg>
        <pc:picChg chg="add mod topLvl">
          <ac:chgData name="Stephen Fleenor" userId="87e0362499c059bd" providerId="LiveId" clId="{EFE054CF-C314-45AB-9FAA-0ED540F1F87F}" dt="2022-05-24T20:52:29.380" v="150" actId="165"/>
          <ac:picMkLst>
            <pc:docMk/>
            <pc:sldMk cId="0" sldId="256"/>
            <ac:picMk id="65" creationId="{08F1EDCC-9458-7701-5B75-6A807338192E}"/>
          </ac:picMkLst>
        </pc:picChg>
        <pc:cxnChg chg="mod">
          <ac:chgData name="Stephen Fleenor" userId="87e0362499c059bd" providerId="LiveId" clId="{EFE054CF-C314-45AB-9FAA-0ED540F1F87F}" dt="2022-05-24T20:34:26.438" v="37" actId="165"/>
          <ac:cxnSpMkLst>
            <pc:docMk/>
            <pc:sldMk cId="0" sldId="256"/>
            <ac:cxnSpMk id="24" creationId="{09A0F3FD-FF0B-F755-2AB7-EC3FE302C0BC}"/>
          </ac:cxnSpMkLst>
        </pc:cxnChg>
        <pc:cxnChg chg="mod">
          <ac:chgData name="Stephen Fleenor" userId="87e0362499c059bd" providerId="LiveId" clId="{EFE054CF-C314-45AB-9FAA-0ED540F1F87F}" dt="2022-05-24T20:34:26.438" v="37" actId="165"/>
          <ac:cxnSpMkLst>
            <pc:docMk/>
            <pc:sldMk cId="0" sldId="256"/>
            <ac:cxnSpMk id="29" creationId="{1AA4FF50-E887-DF14-9940-46C67014F698}"/>
          </ac:cxnSpMkLst>
        </pc:cxnChg>
        <pc:cxnChg chg="mod">
          <ac:chgData name="Stephen Fleenor" userId="87e0362499c059bd" providerId="LiveId" clId="{EFE054CF-C314-45AB-9FAA-0ED540F1F87F}" dt="2022-05-24T20:34:26.438" v="37" actId="165"/>
          <ac:cxnSpMkLst>
            <pc:docMk/>
            <pc:sldMk cId="0" sldId="256"/>
            <ac:cxnSpMk id="32" creationId="{2B0DD9D0-A751-B0CB-71F9-7AA054E349DB}"/>
          </ac:cxnSpMkLst>
        </pc:cxnChg>
        <pc:cxnChg chg="mod">
          <ac:chgData name="Stephen Fleenor" userId="87e0362499c059bd" providerId="LiveId" clId="{EFE054CF-C314-45AB-9FAA-0ED540F1F87F}" dt="2022-05-24T20:34:26.438" v="37" actId="165"/>
          <ac:cxnSpMkLst>
            <pc:docMk/>
            <pc:sldMk cId="0" sldId="256"/>
            <ac:cxnSpMk id="33" creationId="{218B5BF9-396C-C533-EAAF-4B271F74EA83}"/>
          </ac:cxnSpMkLst>
        </pc:cxnChg>
        <pc:cxnChg chg="mod">
          <ac:chgData name="Stephen Fleenor" userId="87e0362499c059bd" providerId="LiveId" clId="{EFE054CF-C314-45AB-9FAA-0ED540F1F87F}" dt="2022-05-24T20:34:26.438" v="37" actId="165"/>
          <ac:cxnSpMkLst>
            <pc:docMk/>
            <pc:sldMk cId="0" sldId="256"/>
            <ac:cxnSpMk id="34" creationId="{330F24F1-764D-464C-BF29-D0CD024097CC}"/>
          </ac:cxnSpMkLst>
        </pc:cxnChg>
      </pc:sldChg>
      <pc:sldChg chg="del">
        <pc:chgData name="Stephen Fleenor" userId="87e0362499c059bd" providerId="LiveId" clId="{EFE054CF-C314-45AB-9FAA-0ED540F1F87F}" dt="2022-05-24T20:43:31.548" v="66" actId="47"/>
        <pc:sldMkLst>
          <pc:docMk/>
          <pc:sldMk cId="0" sldId="257"/>
        </pc:sldMkLst>
      </pc:sldChg>
      <pc:sldChg chg="addSp delSp modSp mod modNotesTx">
        <pc:chgData name="Stephen Fleenor" userId="87e0362499c059bd" providerId="LiveId" clId="{EFE054CF-C314-45AB-9FAA-0ED540F1F87F}" dt="2022-05-24T20:44:56.248" v="75"/>
        <pc:sldMkLst>
          <pc:docMk/>
          <pc:sldMk cId="0" sldId="258"/>
        </pc:sldMkLst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14" creationId="{00213F67-6BDA-4BF6-B214-20000909EEF8}"/>
          </ac:spMkLst>
        </pc:spChg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15" creationId="{71960FA5-86A5-4781-A1D3-3AB6D1BCB884}"/>
          </ac:spMkLst>
        </pc:spChg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16" creationId="{06C63884-203F-48F6-9772-189FF9884B0F}"/>
          </ac:spMkLst>
        </pc:spChg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17" creationId="{A1F2E0D8-A9FF-4EDD-AB79-6083401E4406}"/>
          </ac:spMkLst>
        </pc:spChg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18" creationId="{CCC94CA7-63FF-419E-9A3F-3462304FDE18}"/>
          </ac:spMkLst>
        </pc:spChg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19" creationId="{A3A4819E-6730-46AD-A7AB-04D06B012C52}"/>
          </ac:spMkLst>
        </pc:spChg>
        <pc:spChg chg="del">
          <ac:chgData name="Stephen Fleenor" userId="87e0362499c059bd" providerId="LiveId" clId="{EFE054CF-C314-45AB-9FAA-0ED540F1F87F}" dt="2022-05-24T20:43:55.775" v="68" actId="478"/>
          <ac:spMkLst>
            <pc:docMk/>
            <pc:sldMk cId="0" sldId="258"/>
            <ac:spMk id="20" creationId="{C29C2F12-C450-4131-98A6-41D5BFA10FEA}"/>
          </ac:spMkLst>
        </pc:spChg>
        <pc:spChg chg="add mod">
          <ac:chgData name="Stephen Fleenor" userId="87e0362499c059bd" providerId="LiveId" clId="{EFE054CF-C314-45AB-9FAA-0ED540F1F87F}" dt="2022-05-24T20:43:56.250" v="69"/>
          <ac:spMkLst>
            <pc:docMk/>
            <pc:sldMk cId="0" sldId="258"/>
            <ac:spMk id="22" creationId="{5F9FE552-2D6F-CCED-AD02-10A1EE340B32}"/>
          </ac:spMkLst>
        </pc:spChg>
        <pc:spChg chg="add mod">
          <ac:chgData name="Stephen Fleenor" userId="87e0362499c059bd" providerId="LiveId" clId="{EFE054CF-C314-45AB-9FAA-0ED540F1F87F}" dt="2022-05-24T20:44:29.385" v="72" actId="208"/>
          <ac:spMkLst>
            <pc:docMk/>
            <pc:sldMk cId="0" sldId="258"/>
            <ac:spMk id="27" creationId="{31712F1A-AB2D-A127-F400-A799AA22E522}"/>
          </ac:spMkLst>
        </pc:spChg>
        <pc:spChg chg="add mod">
          <ac:chgData name="Stephen Fleenor" userId="87e0362499c059bd" providerId="LiveId" clId="{EFE054CF-C314-45AB-9FAA-0ED540F1F87F}" dt="2022-05-24T20:44:35.383" v="74" actId="1076"/>
          <ac:spMkLst>
            <pc:docMk/>
            <pc:sldMk cId="0" sldId="258"/>
            <ac:spMk id="28" creationId="{8880C2D9-BB50-B023-0A5B-269BD93DC930}"/>
          </ac:spMkLst>
        </pc:spChg>
        <pc:spChg chg="add mod">
          <ac:chgData name="Stephen Fleenor" userId="87e0362499c059bd" providerId="LiveId" clId="{EFE054CF-C314-45AB-9FAA-0ED540F1F87F}" dt="2022-05-24T20:43:56.250" v="69"/>
          <ac:spMkLst>
            <pc:docMk/>
            <pc:sldMk cId="0" sldId="258"/>
            <ac:spMk id="42" creationId="{DB1499BC-D872-ACEA-BF82-95532172EFAF}"/>
          </ac:spMkLst>
        </pc:spChg>
        <pc:spChg chg="add mod">
          <ac:chgData name="Stephen Fleenor" userId="87e0362499c059bd" providerId="LiveId" clId="{EFE054CF-C314-45AB-9FAA-0ED540F1F87F}" dt="2022-05-24T20:43:56.250" v="69"/>
          <ac:spMkLst>
            <pc:docMk/>
            <pc:sldMk cId="0" sldId="258"/>
            <ac:spMk id="43" creationId="{5C572E0B-C58D-5A21-0746-C94081D61495}"/>
          </ac:spMkLst>
        </pc:spChg>
        <pc:spChg chg="add mod">
          <ac:chgData name="Stephen Fleenor" userId="87e0362499c059bd" providerId="LiveId" clId="{EFE054CF-C314-45AB-9FAA-0ED540F1F87F}" dt="2022-05-24T20:43:56.250" v="69"/>
          <ac:spMkLst>
            <pc:docMk/>
            <pc:sldMk cId="0" sldId="258"/>
            <ac:spMk id="48" creationId="{8E6CD9DD-2826-B665-D5B1-D26B289EDDFF}"/>
          </ac:spMkLst>
        </pc:spChg>
        <pc:spChg chg="add mod">
          <ac:chgData name="Stephen Fleenor" userId="87e0362499c059bd" providerId="LiveId" clId="{EFE054CF-C314-45AB-9FAA-0ED540F1F87F}" dt="2022-05-24T20:44:29.385" v="72" actId="208"/>
          <ac:spMkLst>
            <pc:docMk/>
            <pc:sldMk cId="0" sldId="258"/>
            <ac:spMk id="51" creationId="{BC02A954-A165-5E9C-0126-39C520B9352A}"/>
          </ac:spMkLst>
        </pc:spChg>
        <pc:spChg chg="mod topLvl">
          <ac:chgData name="Stephen Fleenor" userId="87e0362499c059bd" providerId="LiveId" clId="{EFE054CF-C314-45AB-9FAA-0ED540F1F87F}" dt="2022-05-24T20:44:29.385" v="72" actId="208"/>
          <ac:spMkLst>
            <pc:docMk/>
            <pc:sldMk cId="0" sldId="258"/>
            <ac:spMk id="56" creationId="{F33CD967-F903-36A4-6D49-BA88EE5596EE}"/>
          </ac:spMkLst>
        </pc:spChg>
        <pc:spChg chg="add mod">
          <ac:chgData name="Stephen Fleenor" userId="87e0362499c059bd" providerId="LiveId" clId="{EFE054CF-C314-45AB-9FAA-0ED540F1F87F}" dt="2022-05-24T20:43:56.250" v="69"/>
          <ac:spMkLst>
            <pc:docMk/>
            <pc:sldMk cId="0" sldId="258"/>
            <ac:spMk id="72" creationId="{9E342EAC-200D-0987-7294-521F4A72B300}"/>
          </ac:spMkLst>
        </pc:spChg>
        <pc:grpChg chg="add mod">
          <ac:chgData name="Stephen Fleenor" userId="87e0362499c059bd" providerId="LiveId" clId="{EFE054CF-C314-45AB-9FAA-0ED540F1F87F}" dt="2022-05-24T20:43:56.250" v="69"/>
          <ac:grpSpMkLst>
            <pc:docMk/>
            <pc:sldMk cId="0" sldId="258"/>
            <ac:grpSpMk id="29" creationId="{D17DF1D6-20A2-577B-8EC7-9CD5829D0612}"/>
          </ac:grpSpMkLst>
        </pc:grpChg>
        <pc:grpChg chg="add mod">
          <ac:chgData name="Stephen Fleenor" userId="87e0362499c059bd" providerId="LiveId" clId="{EFE054CF-C314-45AB-9FAA-0ED540F1F87F}" dt="2022-05-24T20:43:56.250" v="69"/>
          <ac:grpSpMkLst>
            <pc:docMk/>
            <pc:sldMk cId="0" sldId="258"/>
            <ac:grpSpMk id="33" creationId="{27DC4BAC-D4A2-3470-5757-685ECD7FA9A5}"/>
          </ac:grpSpMkLst>
        </pc:grpChg>
        <pc:grpChg chg="add del mod">
          <ac:chgData name="Stephen Fleenor" userId="87e0362499c059bd" providerId="LiveId" clId="{EFE054CF-C314-45AB-9FAA-0ED540F1F87F}" dt="2022-05-24T20:44:06.838" v="70" actId="165"/>
          <ac:grpSpMkLst>
            <pc:docMk/>
            <pc:sldMk cId="0" sldId="258"/>
            <ac:grpSpMk id="52" creationId="{314FA0CE-EBA6-B5C7-9E7C-E6B11C11609F}"/>
          </ac:grpSpMkLst>
        </pc:grpChg>
        <pc:grpChg chg="mod topLvl">
          <ac:chgData name="Stephen Fleenor" userId="87e0362499c059bd" providerId="LiveId" clId="{EFE054CF-C314-45AB-9FAA-0ED540F1F87F}" dt="2022-05-24T20:44:06.838" v="70" actId="165"/>
          <ac:grpSpMkLst>
            <pc:docMk/>
            <pc:sldMk cId="0" sldId="258"/>
            <ac:grpSpMk id="54" creationId="{FF35F654-473F-234A-D1AA-330B981CC717}"/>
          </ac:grpSpMkLst>
        </pc:grpChg>
        <pc:grpChg chg="mod">
          <ac:chgData name="Stephen Fleenor" userId="87e0362499c059bd" providerId="LiveId" clId="{EFE054CF-C314-45AB-9FAA-0ED540F1F87F}" dt="2022-05-24T20:44:06.838" v="70" actId="165"/>
          <ac:grpSpMkLst>
            <pc:docMk/>
            <pc:sldMk cId="0" sldId="258"/>
            <ac:grpSpMk id="57" creationId="{BFE2A529-C521-BAF9-1D82-4791B37C21AB}"/>
          </ac:grpSpMkLst>
        </pc:grpChg>
        <pc:grpChg chg="mod">
          <ac:chgData name="Stephen Fleenor" userId="87e0362499c059bd" providerId="LiveId" clId="{EFE054CF-C314-45AB-9FAA-0ED540F1F87F}" dt="2022-05-24T20:44:06.838" v="70" actId="165"/>
          <ac:grpSpMkLst>
            <pc:docMk/>
            <pc:sldMk cId="0" sldId="258"/>
            <ac:grpSpMk id="58" creationId="{9A48685B-0479-484A-F428-1AF704CEA64C}"/>
          </ac:grpSpMkLst>
        </pc:grpChg>
        <pc:grpChg chg="mod">
          <ac:chgData name="Stephen Fleenor" userId="87e0362499c059bd" providerId="LiveId" clId="{EFE054CF-C314-45AB-9FAA-0ED540F1F87F}" dt="2022-05-24T20:44:06.838" v="70" actId="165"/>
          <ac:grpSpMkLst>
            <pc:docMk/>
            <pc:sldMk cId="0" sldId="258"/>
            <ac:grpSpMk id="59" creationId="{A21D88D8-2107-9BC7-20A5-6084B5F1D126}"/>
          </ac:grpSpMkLst>
        </pc:grp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23" creationId="{703B9DC7-566A-7EBB-6965-3DE2820027A9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24" creationId="{BC5FBFC4-5972-4D18-2DFC-D0CF9A4441C1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25" creationId="{57B22B9F-3809-74E5-6B5B-D6EF1EBDC0F9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26" creationId="{10EA15D8-43AA-4D20-A164-9D52FB8D15CD}"/>
          </ac:picMkLst>
        </pc:picChg>
        <pc:picChg chg="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30" creationId="{2DB89C58-BC4E-4817-CA76-0081A32F533C}"/>
          </ac:picMkLst>
        </pc:picChg>
        <pc:picChg chg="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31" creationId="{C9221348-B35A-9EE2-D543-DBC0B8B9C050}"/>
          </ac:picMkLst>
        </pc:picChg>
        <pc:picChg chg="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34" creationId="{CE73B2A6-D3A8-8CC8-9543-A526C6FABC73}"/>
          </ac:picMkLst>
        </pc:picChg>
        <pc:picChg chg="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35" creationId="{3FEAF783-69CD-928F-EBCD-579C3D47DDA5}"/>
          </ac:picMkLst>
        </pc:picChg>
        <pc:picChg chg="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37" creationId="{7D340B68-B08E-5A48-FFF0-4E34385FF695}"/>
          </ac:picMkLst>
        </pc:picChg>
        <pc:picChg chg="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38" creationId="{FD9C36FF-797F-AA83-8E64-159B2B7858B6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44" creationId="{416EC06F-AEC9-B086-C012-0A61D821628C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45" creationId="{6B1FE84B-C062-5EEE-9492-0C59DF446887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46" creationId="{A452BCFC-B61E-14CE-F334-32C9EE3EF45F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47" creationId="{B234EE4A-6C47-B66D-E2F3-010F4EF10DFC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49" creationId="{FA7A5E32-4B86-0038-DDFD-C199EF17BFD1}"/>
          </ac:picMkLst>
        </pc:picChg>
        <pc:picChg chg="add mod">
          <ac:chgData name="Stephen Fleenor" userId="87e0362499c059bd" providerId="LiveId" clId="{EFE054CF-C314-45AB-9FAA-0ED540F1F87F}" dt="2022-05-24T20:43:56.250" v="69"/>
          <ac:picMkLst>
            <pc:docMk/>
            <pc:sldMk cId="0" sldId="258"/>
            <ac:picMk id="50" creationId="{12921872-B466-870F-AA53-4928487D1A4A}"/>
          </ac:picMkLst>
        </pc:picChg>
        <pc:picChg chg="mod topLvl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53" creationId="{DF58C26E-EADF-79F0-414E-9DB31BAD43F8}"/>
          </ac:picMkLst>
        </pc:picChg>
        <pc:picChg chg="mod topLvl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55" creationId="{E348EE1B-B6D2-1639-2A78-0CDCF0A2A5D2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0" creationId="{676DD830-FB87-3D9A-20E8-7C394D1AC37C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1" creationId="{2504B438-EC54-5A5B-E9F7-CE13B1358AD6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2" creationId="{E217E674-BAB4-64C1-8A1E-C4B79628FF0D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3" creationId="{337C294D-C78A-C72E-D5F5-F3EC35595A3B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4" creationId="{C3A8755F-83F6-21B1-1CE0-E3A423518502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5" creationId="{74A154BE-A491-D2D7-6306-F25A6CB3FD3A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6" creationId="{6604374D-C9C1-3361-DF9A-CAA3A1389F1A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7" creationId="{8455171A-D3ED-F41A-EFDC-A4DE404A2B6A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8" creationId="{831BBA0A-0196-1B4D-3357-219C2B760559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69" creationId="{2D57E5BC-A507-E224-2451-FF26BBE6A6F8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70" creationId="{1B70CF44-CEF4-12E0-CEC1-BA5463C115CA}"/>
          </ac:picMkLst>
        </pc:picChg>
        <pc:picChg chg="mod">
          <ac:chgData name="Stephen Fleenor" userId="87e0362499c059bd" providerId="LiveId" clId="{EFE054CF-C314-45AB-9FAA-0ED540F1F87F}" dt="2022-05-24T20:44:06.838" v="70" actId="165"/>
          <ac:picMkLst>
            <pc:docMk/>
            <pc:sldMk cId="0" sldId="258"/>
            <ac:picMk id="71" creationId="{57248BC4-5062-AC3A-8C3D-AE3557ACAC43}"/>
          </ac:picMkLst>
        </pc:picChg>
        <pc:cxnChg chg="mod">
          <ac:chgData name="Stephen Fleenor" userId="87e0362499c059bd" providerId="LiveId" clId="{EFE054CF-C314-45AB-9FAA-0ED540F1F87F}" dt="2022-05-24T20:43:56.250" v="69"/>
          <ac:cxnSpMkLst>
            <pc:docMk/>
            <pc:sldMk cId="0" sldId="258"/>
            <ac:cxnSpMk id="32" creationId="{CF74E912-38C5-2758-8638-235334AB5560}"/>
          </ac:cxnSpMkLst>
        </pc:cxnChg>
        <pc:cxnChg chg="mod">
          <ac:chgData name="Stephen Fleenor" userId="87e0362499c059bd" providerId="LiveId" clId="{EFE054CF-C314-45AB-9FAA-0ED540F1F87F}" dt="2022-05-24T20:43:56.250" v="69"/>
          <ac:cxnSpMkLst>
            <pc:docMk/>
            <pc:sldMk cId="0" sldId="258"/>
            <ac:cxnSpMk id="36" creationId="{3258E3B3-4A3F-7D89-9C8B-54C67D31E387}"/>
          </ac:cxnSpMkLst>
        </pc:cxnChg>
        <pc:cxnChg chg="mod">
          <ac:chgData name="Stephen Fleenor" userId="87e0362499c059bd" providerId="LiveId" clId="{EFE054CF-C314-45AB-9FAA-0ED540F1F87F}" dt="2022-05-24T20:43:56.250" v="69"/>
          <ac:cxnSpMkLst>
            <pc:docMk/>
            <pc:sldMk cId="0" sldId="258"/>
            <ac:cxnSpMk id="39" creationId="{6E98C3D2-EBB0-DE79-BC30-315C3B38D378}"/>
          </ac:cxnSpMkLst>
        </pc:cxnChg>
        <pc:cxnChg chg="mod">
          <ac:chgData name="Stephen Fleenor" userId="87e0362499c059bd" providerId="LiveId" clId="{EFE054CF-C314-45AB-9FAA-0ED540F1F87F}" dt="2022-05-24T20:43:56.250" v="69"/>
          <ac:cxnSpMkLst>
            <pc:docMk/>
            <pc:sldMk cId="0" sldId="258"/>
            <ac:cxnSpMk id="40" creationId="{4F0EB65A-C199-AD03-D641-08A86C222E12}"/>
          </ac:cxnSpMkLst>
        </pc:cxnChg>
        <pc:cxnChg chg="mod">
          <ac:chgData name="Stephen Fleenor" userId="87e0362499c059bd" providerId="LiveId" clId="{EFE054CF-C314-45AB-9FAA-0ED540F1F87F}" dt="2022-05-24T20:43:56.250" v="69"/>
          <ac:cxnSpMkLst>
            <pc:docMk/>
            <pc:sldMk cId="0" sldId="258"/>
            <ac:cxnSpMk id="41" creationId="{62C58186-F9AD-6D5D-281D-EAC54A9BB043}"/>
          </ac:cxnSpMkLst>
        </pc:cxnChg>
      </pc:sldChg>
      <pc:sldChg chg="del">
        <pc:chgData name="Stephen Fleenor" userId="87e0362499c059bd" providerId="LiveId" clId="{EFE054CF-C314-45AB-9FAA-0ED540F1F87F}" dt="2022-05-24T20:51:53" v="143" actId="47"/>
        <pc:sldMkLst>
          <pc:docMk/>
          <pc:sldMk cId="0" sldId="259"/>
        </pc:sldMkLst>
      </pc:sldChg>
      <pc:sldChg chg="addSp delSp modSp mod setBg modNotesTx">
        <pc:chgData name="Stephen Fleenor" userId="87e0362499c059bd" providerId="LiveId" clId="{EFE054CF-C314-45AB-9FAA-0ED540F1F87F}" dt="2022-05-24T20:53:26.721" v="156" actId="207"/>
        <pc:sldMkLst>
          <pc:docMk/>
          <pc:sldMk cId="0" sldId="260"/>
        </pc:sldMkLst>
        <pc:spChg chg="del">
          <ac:chgData name="Stephen Fleenor" userId="87e0362499c059bd" providerId="LiveId" clId="{EFE054CF-C314-45AB-9FAA-0ED540F1F87F}" dt="2022-05-24T20:52:18" v="144" actId="478"/>
          <ac:spMkLst>
            <pc:docMk/>
            <pc:sldMk cId="0" sldId="260"/>
            <ac:spMk id="14" creationId="{BBFD7994-4251-407D-B4CF-22559BB2BC0D}"/>
          </ac:spMkLst>
        </pc:spChg>
        <pc:spChg chg="del">
          <ac:chgData name="Stephen Fleenor" userId="87e0362499c059bd" providerId="LiveId" clId="{EFE054CF-C314-45AB-9FAA-0ED540F1F87F}" dt="2022-05-24T20:52:20.290" v="147" actId="478"/>
          <ac:spMkLst>
            <pc:docMk/>
            <pc:sldMk cId="0" sldId="260"/>
            <ac:spMk id="15" creationId="{3A2783CB-3E00-4FB3-AB47-9D6B16A01F24}"/>
          </ac:spMkLst>
        </pc:spChg>
        <pc:spChg chg="del">
          <ac:chgData name="Stephen Fleenor" userId="87e0362499c059bd" providerId="LiveId" clId="{EFE054CF-C314-45AB-9FAA-0ED540F1F87F}" dt="2022-05-24T20:52:18" v="144" actId="478"/>
          <ac:spMkLst>
            <pc:docMk/>
            <pc:sldMk cId="0" sldId="260"/>
            <ac:spMk id="16" creationId="{C34D455E-59DB-4845-A479-AE4F1FAF9237}"/>
          </ac:spMkLst>
        </pc:spChg>
        <pc:spChg chg="del">
          <ac:chgData name="Stephen Fleenor" userId="87e0362499c059bd" providerId="LiveId" clId="{EFE054CF-C314-45AB-9FAA-0ED540F1F87F}" dt="2022-05-24T20:52:18" v="144" actId="478"/>
          <ac:spMkLst>
            <pc:docMk/>
            <pc:sldMk cId="0" sldId="260"/>
            <ac:spMk id="17" creationId="{DEF43834-ADAA-4A42-9028-35177C4C1B54}"/>
          </ac:spMkLst>
        </pc:spChg>
        <pc:spChg chg="del">
          <ac:chgData name="Stephen Fleenor" userId="87e0362499c059bd" providerId="LiveId" clId="{EFE054CF-C314-45AB-9FAA-0ED540F1F87F}" dt="2022-05-24T20:52:18" v="144" actId="478"/>
          <ac:spMkLst>
            <pc:docMk/>
            <pc:sldMk cId="0" sldId="260"/>
            <ac:spMk id="18" creationId="{8CD371D1-3F1C-4088-8D1B-33AC9D2A497A}"/>
          </ac:spMkLst>
        </pc:spChg>
        <pc:spChg chg="del">
          <ac:chgData name="Stephen Fleenor" userId="87e0362499c059bd" providerId="LiveId" clId="{EFE054CF-C314-45AB-9FAA-0ED540F1F87F}" dt="2022-05-24T20:52:18" v="144" actId="478"/>
          <ac:spMkLst>
            <pc:docMk/>
            <pc:sldMk cId="0" sldId="260"/>
            <ac:spMk id="19" creationId="{E5FEC599-521E-4738-A745-F21641156EEA}"/>
          </ac:spMkLst>
        </pc:spChg>
        <pc:spChg chg="del">
          <ac:chgData name="Stephen Fleenor" userId="87e0362499c059bd" providerId="LiveId" clId="{EFE054CF-C314-45AB-9FAA-0ED540F1F87F}" dt="2022-05-24T20:52:18" v="144" actId="478"/>
          <ac:spMkLst>
            <pc:docMk/>
            <pc:sldMk cId="0" sldId="260"/>
            <ac:spMk id="20" creationId="{BCE0DECC-1F9C-4E0C-B0A8-31942EA304BD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22" creationId="{FDD40093-3D51-A0E5-9BBC-0F7BE83D2570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27" creationId="{FFC208AC-726F-C035-158D-CE230E3AA93A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28" creationId="{8556D9AC-31F7-8049-3A42-C0AB4C862910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42" creationId="{E5B6C6D0-AF33-B968-FBC4-17CD49091018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43" creationId="{DDCBF8E2-23A7-C0B3-00A4-C11CA0D39912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48" creationId="{4570A9D7-9AC9-52F7-A0A4-1A8594808D6E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51" creationId="{A41AAA66-5E38-8D8A-D620-BB2383B6D473}"/>
          </ac:spMkLst>
        </pc:spChg>
        <pc:spChg chg="mod">
          <ac:chgData name="Stephen Fleenor" userId="87e0362499c059bd" providerId="LiveId" clId="{EFE054CF-C314-45AB-9FAA-0ED540F1F87F}" dt="2022-05-24T20:52:18.219" v="145"/>
          <ac:spMkLst>
            <pc:docMk/>
            <pc:sldMk cId="0" sldId="260"/>
            <ac:spMk id="56" creationId="{78D25161-25AF-B653-0269-2D7CA06F4C10}"/>
          </ac:spMkLst>
        </pc:spChg>
        <pc:spChg chg="add del mod">
          <ac:chgData name="Stephen Fleenor" userId="87e0362499c059bd" providerId="LiveId" clId="{EFE054CF-C314-45AB-9FAA-0ED540F1F87F}" dt="2022-05-24T20:52:18.982" v="146"/>
          <ac:spMkLst>
            <pc:docMk/>
            <pc:sldMk cId="0" sldId="260"/>
            <ac:spMk id="72" creationId="{61B93D59-E974-7A3A-8ED4-8648BD49F158}"/>
          </ac:spMkLst>
        </pc:spChg>
        <pc:spChg chg="add mod">
          <ac:chgData name="Stephen Fleenor" userId="87e0362499c059bd" providerId="LiveId" clId="{EFE054CF-C314-45AB-9FAA-0ED540F1F87F}" dt="2022-05-24T20:52:20.485" v="148"/>
          <ac:spMkLst>
            <pc:docMk/>
            <pc:sldMk cId="0" sldId="260"/>
            <ac:spMk id="73" creationId="{09BD06AB-51A3-834C-CEDE-CAA79550FDC2}"/>
          </ac:spMkLst>
        </pc:spChg>
        <pc:spChg chg="add mod">
          <ac:chgData name="Stephen Fleenor" userId="87e0362499c059bd" providerId="LiveId" clId="{EFE054CF-C314-45AB-9FAA-0ED540F1F87F}" dt="2022-05-24T20:53:04.789" v="153" actId="208"/>
          <ac:spMkLst>
            <pc:docMk/>
            <pc:sldMk cId="0" sldId="260"/>
            <ac:spMk id="78" creationId="{AE2FF19D-D0A9-B7FF-FCC9-36B99B70FB42}"/>
          </ac:spMkLst>
        </pc:spChg>
        <pc:spChg chg="add mod">
          <ac:chgData name="Stephen Fleenor" userId="87e0362499c059bd" providerId="LiveId" clId="{EFE054CF-C314-45AB-9FAA-0ED540F1F87F}" dt="2022-05-24T20:53:04.789" v="153" actId="208"/>
          <ac:spMkLst>
            <pc:docMk/>
            <pc:sldMk cId="0" sldId="260"/>
            <ac:spMk id="79" creationId="{B4F9D0BA-B04F-AEA1-E608-7721FF453288}"/>
          </ac:spMkLst>
        </pc:spChg>
        <pc:spChg chg="add mod">
          <ac:chgData name="Stephen Fleenor" userId="87e0362499c059bd" providerId="LiveId" clId="{EFE054CF-C314-45AB-9FAA-0ED540F1F87F}" dt="2022-05-24T20:52:20.485" v="148"/>
          <ac:spMkLst>
            <pc:docMk/>
            <pc:sldMk cId="0" sldId="260"/>
            <ac:spMk id="93" creationId="{4E82C136-F084-A3CA-C0DF-7DC14A14625F}"/>
          </ac:spMkLst>
        </pc:spChg>
        <pc:spChg chg="add mod">
          <ac:chgData name="Stephen Fleenor" userId="87e0362499c059bd" providerId="LiveId" clId="{EFE054CF-C314-45AB-9FAA-0ED540F1F87F}" dt="2022-05-24T20:52:20.485" v="148"/>
          <ac:spMkLst>
            <pc:docMk/>
            <pc:sldMk cId="0" sldId="260"/>
            <ac:spMk id="94" creationId="{BDE0D315-8853-433D-FA14-6C76C04059DB}"/>
          </ac:spMkLst>
        </pc:spChg>
        <pc:spChg chg="add mod">
          <ac:chgData name="Stephen Fleenor" userId="87e0362499c059bd" providerId="LiveId" clId="{EFE054CF-C314-45AB-9FAA-0ED540F1F87F}" dt="2022-05-24T20:52:20.485" v="148"/>
          <ac:spMkLst>
            <pc:docMk/>
            <pc:sldMk cId="0" sldId="260"/>
            <ac:spMk id="99" creationId="{7DA4D30F-924E-855B-A900-378DEFFE4E12}"/>
          </ac:spMkLst>
        </pc:spChg>
        <pc:spChg chg="add mod">
          <ac:chgData name="Stephen Fleenor" userId="87e0362499c059bd" providerId="LiveId" clId="{EFE054CF-C314-45AB-9FAA-0ED540F1F87F}" dt="2022-05-24T20:53:04.789" v="153" actId="208"/>
          <ac:spMkLst>
            <pc:docMk/>
            <pc:sldMk cId="0" sldId="260"/>
            <ac:spMk id="102" creationId="{F38F1278-010B-B2C8-8048-CDF74A97A866}"/>
          </ac:spMkLst>
        </pc:spChg>
        <pc:spChg chg="mod topLvl">
          <ac:chgData name="Stephen Fleenor" userId="87e0362499c059bd" providerId="LiveId" clId="{EFE054CF-C314-45AB-9FAA-0ED540F1F87F}" dt="2022-05-24T20:53:04.789" v="153" actId="208"/>
          <ac:spMkLst>
            <pc:docMk/>
            <pc:sldMk cId="0" sldId="260"/>
            <ac:spMk id="107" creationId="{E010F943-150F-7EE3-C3C0-7B9CD9EF34F4}"/>
          </ac:spMkLst>
        </pc:spChg>
        <pc:spChg chg="add mod">
          <ac:chgData name="Stephen Fleenor" userId="87e0362499c059bd" providerId="LiveId" clId="{EFE054CF-C314-45AB-9FAA-0ED540F1F87F}" dt="2022-05-24T20:52:20.485" v="148"/>
          <ac:spMkLst>
            <pc:docMk/>
            <pc:sldMk cId="0" sldId="260"/>
            <ac:spMk id="123" creationId="{9CE17D59-FB80-8DC2-4387-50D99EB59D34}"/>
          </ac:spMkLst>
        </pc:spChg>
        <pc:spChg chg="mod">
          <ac:chgData name="Stephen Fleenor" userId="87e0362499c059bd" providerId="LiveId" clId="{EFE054CF-C314-45AB-9FAA-0ED540F1F87F}" dt="2022-05-24T20:53:26.721" v="156" actId="207"/>
          <ac:spMkLst>
            <pc:docMk/>
            <pc:sldMk cId="0" sldId="260"/>
            <ac:spMk id="169" creationId="{00000000-0000-0000-0000-000000000000}"/>
          </ac:spMkLst>
        </pc:spChg>
        <pc:grpChg chg="add del mod">
          <ac:chgData name="Stephen Fleenor" userId="87e0362499c059bd" providerId="LiveId" clId="{EFE054CF-C314-45AB-9FAA-0ED540F1F87F}" dt="2022-05-24T20:52:18.982" v="146"/>
          <ac:grpSpMkLst>
            <pc:docMk/>
            <pc:sldMk cId="0" sldId="260"/>
            <ac:grpSpMk id="29" creationId="{387F2C96-FB28-E199-21DC-6F9DBB96AC4D}"/>
          </ac:grpSpMkLst>
        </pc:grpChg>
        <pc:grpChg chg="add del mod">
          <ac:chgData name="Stephen Fleenor" userId="87e0362499c059bd" providerId="LiveId" clId="{EFE054CF-C314-45AB-9FAA-0ED540F1F87F}" dt="2022-05-24T20:52:18.982" v="146"/>
          <ac:grpSpMkLst>
            <pc:docMk/>
            <pc:sldMk cId="0" sldId="260"/>
            <ac:grpSpMk id="33" creationId="{03E51471-8B4A-D2B0-742D-55BAB91178ED}"/>
          </ac:grpSpMkLst>
        </pc:grpChg>
        <pc:grpChg chg="add del mod">
          <ac:chgData name="Stephen Fleenor" userId="87e0362499c059bd" providerId="LiveId" clId="{EFE054CF-C314-45AB-9FAA-0ED540F1F87F}" dt="2022-05-24T20:52:18.982" v="146"/>
          <ac:grpSpMkLst>
            <pc:docMk/>
            <pc:sldMk cId="0" sldId="260"/>
            <ac:grpSpMk id="52" creationId="{E4BF8827-A84C-CD96-B618-7C81C46608F8}"/>
          </ac:grpSpMkLst>
        </pc:grpChg>
        <pc:grpChg chg="mod">
          <ac:chgData name="Stephen Fleenor" userId="87e0362499c059bd" providerId="LiveId" clId="{EFE054CF-C314-45AB-9FAA-0ED540F1F87F}" dt="2022-05-24T20:52:18.219" v="145"/>
          <ac:grpSpMkLst>
            <pc:docMk/>
            <pc:sldMk cId="0" sldId="260"/>
            <ac:grpSpMk id="54" creationId="{2FC41DC1-5426-B4E9-522C-A99BB5CC5CF0}"/>
          </ac:grpSpMkLst>
        </pc:grpChg>
        <pc:grpChg chg="mod">
          <ac:chgData name="Stephen Fleenor" userId="87e0362499c059bd" providerId="LiveId" clId="{EFE054CF-C314-45AB-9FAA-0ED540F1F87F}" dt="2022-05-24T20:52:18.219" v="145"/>
          <ac:grpSpMkLst>
            <pc:docMk/>
            <pc:sldMk cId="0" sldId="260"/>
            <ac:grpSpMk id="57" creationId="{36CDE6D8-18CB-E345-F4B5-040CDBA7B4B6}"/>
          </ac:grpSpMkLst>
        </pc:grpChg>
        <pc:grpChg chg="mod">
          <ac:chgData name="Stephen Fleenor" userId="87e0362499c059bd" providerId="LiveId" clId="{EFE054CF-C314-45AB-9FAA-0ED540F1F87F}" dt="2022-05-24T20:52:18.219" v="145"/>
          <ac:grpSpMkLst>
            <pc:docMk/>
            <pc:sldMk cId="0" sldId="260"/>
            <ac:grpSpMk id="58" creationId="{62841D9A-8355-1B1D-355E-B956A263FF8D}"/>
          </ac:grpSpMkLst>
        </pc:grpChg>
        <pc:grpChg chg="mod">
          <ac:chgData name="Stephen Fleenor" userId="87e0362499c059bd" providerId="LiveId" clId="{EFE054CF-C314-45AB-9FAA-0ED540F1F87F}" dt="2022-05-24T20:52:18.219" v="145"/>
          <ac:grpSpMkLst>
            <pc:docMk/>
            <pc:sldMk cId="0" sldId="260"/>
            <ac:grpSpMk id="59" creationId="{BE594F83-A718-271C-0D44-0D3521F52F33}"/>
          </ac:grpSpMkLst>
        </pc:grpChg>
        <pc:grpChg chg="add mod">
          <ac:chgData name="Stephen Fleenor" userId="87e0362499c059bd" providerId="LiveId" clId="{EFE054CF-C314-45AB-9FAA-0ED540F1F87F}" dt="2022-05-24T20:52:20.485" v="148"/>
          <ac:grpSpMkLst>
            <pc:docMk/>
            <pc:sldMk cId="0" sldId="260"/>
            <ac:grpSpMk id="80" creationId="{18D3C2D7-207E-9F00-99D2-8353830C0CD5}"/>
          </ac:grpSpMkLst>
        </pc:grpChg>
        <pc:grpChg chg="add mod">
          <ac:chgData name="Stephen Fleenor" userId="87e0362499c059bd" providerId="LiveId" clId="{EFE054CF-C314-45AB-9FAA-0ED540F1F87F}" dt="2022-05-24T20:52:20.485" v="148"/>
          <ac:grpSpMkLst>
            <pc:docMk/>
            <pc:sldMk cId="0" sldId="260"/>
            <ac:grpSpMk id="84" creationId="{43DD3FFB-1F7C-BC1F-EF0D-EA8ED904AD8B}"/>
          </ac:grpSpMkLst>
        </pc:grpChg>
        <pc:grpChg chg="add del mod">
          <ac:chgData name="Stephen Fleenor" userId="87e0362499c059bd" providerId="LiveId" clId="{EFE054CF-C314-45AB-9FAA-0ED540F1F87F}" dt="2022-05-24T20:52:25.845" v="149" actId="165"/>
          <ac:grpSpMkLst>
            <pc:docMk/>
            <pc:sldMk cId="0" sldId="260"/>
            <ac:grpSpMk id="103" creationId="{79A03484-50E2-3C38-8137-7083ECA35CCE}"/>
          </ac:grpSpMkLst>
        </pc:grpChg>
        <pc:grpChg chg="mod topLvl">
          <ac:chgData name="Stephen Fleenor" userId="87e0362499c059bd" providerId="LiveId" clId="{EFE054CF-C314-45AB-9FAA-0ED540F1F87F}" dt="2022-05-24T20:52:25.845" v="149" actId="165"/>
          <ac:grpSpMkLst>
            <pc:docMk/>
            <pc:sldMk cId="0" sldId="260"/>
            <ac:grpSpMk id="105" creationId="{01579B3B-6CAD-2846-AF5A-01A5E63946D3}"/>
          </ac:grpSpMkLst>
        </pc:grpChg>
        <pc:grpChg chg="mod">
          <ac:chgData name="Stephen Fleenor" userId="87e0362499c059bd" providerId="LiveId" clId="{EFE054CF-C314-45AB-9FAA-0ED540F1F87F}" dt="2022-05-24T20:52:25.845" v="149" actId="165"/>
          <ac:grpSpMkLst>
            <pc:docMk/>
            <pc:sldMk cId="0" sldId="260"/>
            <ac:grpSpMk id="108" creationId="{B76211FB-B90B-D88C-2FCF-4E37D2F113DF}"/>
          </ac:grpSpMkLst>
        </pc:grpChg>
        <pc:grpChg chg="mod">
          <ac:chgData name="Stephen Fleenor" userId="87e0362499c059bd" providerId="LiveId" clId="{EFE054CF-C314-45AB-9FAA-0ED540F1F87F}" dt="2022-05-24T20:52:25.845" v="149" actId="165"/>
          <ac:grpSpMkLst>
            <pc:docMk/>
            <pc:sldMk cId="0" sldId="260"/>
            <ac:grpSpMk id="109" creationId="{B3005683-78D3-DAFC-3977-6B14B5B82E8D}"/>
          </ac:grpSpMkLst>
        </pc:grpChg>
        <pc:grpChg chg="mod">
          <ac:chgData name="Stephen Fleenor" userId="87e0362499c059bd" providerId="LiveId" clId="{EFE054CF-C314-45AB-9FAA-0ED540F1F87F}" dt="2022-05-24T20:52:25.845" v="149" actId="165"/>
          <ac:grpSpMkLst>
            <pc:docMk/>
            <pc:sldMk cId="0" sldId="260"/>
            <ac:grpSpMk id="110" creationId="{136163B3-839D-EC06-83ED-A6CC63F28699}"/>
          </ac:grpSpMkLst>
        </pc:grp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23" creationId="{2AC4ED14-2C9B-01A6-5689-D830D781066C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24" creationId="{E83CA2D6-C8ED-62B4-306A-CCFC1667B621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25" creationId="{F51414B4-E049-F1B8-01C5-950719745707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26" creationId="{F747800B-3F5B-AAB7-0CE1-623636424BC0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30" creationId="{96D3916C-A8DB-9017-92C7-1972E8A4FEF2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31" creationId="{7461370E-AD70-4284-542C-CD273AD306B7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34" creationId="{97FC2CE7-7F34-9001-9468-400DEAD1CF54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35" creationId="{21488818-B99B-5FCC-089E-AA88A8454058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37" creationId="{EE0B6FB4-CEE1-AFEE-EF1D-69B77BD524DB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38" creationId="{29817EAA-5FB4-9C43-50B3-7DA4405563C4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44" creationId="{8AF13BA7-465E-CD95-6D49-ABE29F1E46E7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45" creationId="{AD691601-F3FE-DFB9-6188-989F3068370E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46" creationId="{2CF85413-B92D-C075-613E-C7E0DC634A2D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47" creationId="{9363C77D-46F7-84B8-1398-DDC2E325C076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49" creationId="{67E9AF91-A70D-BD01-6357-1A5741ECA357}"/>
          </ac:picMkLst>
        </pc:picChg>
        <pc:picChg chg="add del mod">
          <ac:chgData name="Stephen Fleenor" userId="87e0362499c059bd" providerId="LiveId" clId="{EFE054CF-C314-45AB-9FAA-0ED540F1F87F}" dt="2022-05-24T20:52:18.982" v="146"/>
          <ac:picMkLst>
            <pc:docMk/>
            <pc:sldMk cId="0" sldId="260"/>
            <ac:picMk id="50" creationId="{55678FAC-7087-BE13-8D68-74941EE5745B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53" creationId="{C5725FE4-86F5-85F9-8B15-6AC04855F935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55" creationId="{87732FE8-06D5-FB39-ABE8-7D03C5DF7251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0" creationId="{DB0E24A5-F116-D186-43F7-ECCA5AB4B5F6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1" creationId="{DBDDCA31-CE01-8BE5-831F-988B096BEEE9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2" creationId="{9D400C12-4E1B-F7EB-0B86-89D087132C37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3" creationId="{F5F7E696-BF86-1ECA-6ADB-70DF906321C5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4" creationId="{65597631-3209-42BC-52CD-D4082FDA2F2F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5" creationId="{B3025300-D7E5-7FCA-84A1-E816BE8ED389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6" creationId="{18722DAE-76E9-FB68-829A-4401CA9F12EC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7" creationId="{2199C851-50F3-1852-1488-A0FD0BB79A21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8" creationId="{350C8556-A296-48D9-673E-5F907E373A3F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69" creationId="{5013E69F-2BAC-E7AA-F67D-4CE073BB794C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70" creationId="{59DFA4F6-BC06-0B24-9628-E154117CCDFA}"/>
          </ac:picMkLst>
        </pc:picChg>
        <pc:picChg chg="mod">
          <ac:chgData name="Stephen Fleenor" userId="87e0362499c059bd" providerId="LiveId" clId="{EFE054CF-C314-45AB-9FAA-0ED540F1F87F}" dt="2022-05-24T20:52:18.219" v="145"/>
          <ac:picMkLst>
            <pc:docMk/>
            <pc:sldMk cId="0" sldId="260"/>
            <ac:picMk id="71" creationId="{78FD9D6B-6BCA-F763-6634-5D2132D01710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74" creationId="{724686BC-7F2A-B596-EC38-4A6DE9CADC1B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75" creationId="{610AF28A-4923-911C-EC19-966827D9EAED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76" creationId="{2736A69E-9535-880A-F890-5D6A3546B39F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77" creationId="{429C4A91-7C6A-8EAE-C045-3242402CFEF5}"/>
          </ac:picMkLst>
        </pc:picChg>
        <pc:picChg chg="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81" creationId="{8499AF69-626C-AAAF-4450-EB74D0EE03AE}"/>
          </ac:picMkLst>
        </pc:picChg>
        <pc:picChg chg="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82" creationId="{811D261B-9551-8C5D-662D-AB32952A3A4B}"/>
          </ac:picMkLst>
        </pc:picChg>
        <pc:picChg chg="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85" creationId="{A514C68C-E2FE-6921-69CC-6F3A32326CFB}"/>
          </ac:picMkLst>
        </pc:picChg>
        <pc:picChg chg="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86" creationId="{C3B3BE93-C2F0-7333-A5DA-93BFC12C75FB}"/>
          </ac:picMkLst>
        </pc:picChg>
        <pc:picChg chg="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88" creationId="{28C55ACF-012E-4B5C-3F37-723E0B1C1D6B}"/>
          </ac:picMkLst>
        </pc:picChg>
        <pc:picChg chg="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89" creationId="{979C791C-9D0F-F0E7-F54B-B858BA03F4F7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95" creationId="{B421A9EF-6AA0-4D5C-DD1B-EFA94E327CC4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96" creationId="{D83EA405-41D2-BE7A-B71C-6B9C40CB5CB8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97" creationId="{2CB3B021-3953-EED5-E68D-2D97C7232558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98" creationId="{A90C1062-D4B6-7D99-1F11-EA1D40C1D3FC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100" creationId="{5DB89ACC-FC92-68EE-22ED-2BBE300522E9}"/>
          </ac:picMkLst>
        </pc:picChg>
        <pc:picChg chg="add mod">
          <ac:chgData name="Stephen Fleenor" userId="87e0362499c059bd" providerId="LiveId" clId="{EFE054CF-C314-45AB-9FAA-0ED540F1F87F}" dt="2022-05-24T20:52:20.485" v="148"/>
          <ac:picMkLst>
            <pc:docMk/>
            <pc:sldMk cId="0" sldId="260"/>
            <ac:picMk id="101" creationId="{576BC10E-6423-2ADA-A563-917E388F4ADF}"/>
          </ac:picMkLst>
        </pc:picChg>
        <pc:picChg chg="mod topLvl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04" creationId="{FE2BACB7-BCFE-3848-AAB2-694564D45C9D}"/>
          </ac:picMkLst>
        </pc:picChg>
        <pc:picChg chg="mod topLvl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06" creationId="{F3262B80-564B-18DD-F055-43B5BD777EFE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1" creationId="{7D14C689-A689-64C3-8989-0109233CCC0B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2" creationId="{3772F9AC-6265-01CC-D431-7AE483C1044D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3" creationId="{04AE641D-10B9-29A8-AD9F-5B2DB5A35D3C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4" creationId="{EA31A0E0-1200-82E3-F94B-ABA44EE797A5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5" creationId="{37B09D12-09A3-ED0A-66A8-F2FB07329E84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6" creationId="{502460FE-1F72-45F3-C352-89F06F000EE8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7" creationId="{C58E67F5-6EEA-26B0-8D54-B5535086787A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8" creationId="{6C3A3E99-4622-ECEC-FFEF-5FE2C9201BC6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19" creationId="{569C6378-67E3-6F0D-602B-7464C8CA7D2C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20" creationId="{6C31CF74-BE0E-A85A-880C-6B777445AB91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21" creationId="{015015A8-02D2-C33F-6370-125B3B21D242}"/>
          </ac:picMkLst>
        </pc:picChg>
        <pc:picChg chg="mod">
          <ac:chgData name="Stephen Fleenor" userId="87e0362499c059bd" providerId="LiveId" clId="{EFE054CF-C314-45AB-9FAA-0ED540F1F87F}" dt="2022-05-24T20:52:25.845" v="149" actId="165"/>
          <ac:picMkLst>
            <pc:docMk/>
            <pc:sldMk cId="0" sldId="260"/>
            <ac:picMk id="122" creationId="{4703ACEA-0239-FA03-EF62-5D6D118EBBA9}"/>
          </ac:picMkLst>
        </pc:picChg>
        <pc:cxnChg chg="mod">
          <ac:chgData name="Stephen Fleenor" userId="87e0362499c059bd" providerId="LiveId" clId="{EFE054CF-C314-45AB-9FAA-0ED540F1F87F}" dt="2022-05-24T20:52:18.219" v="145"/>
          <ac:cxnSpMkLst>
            <pc:docMk/>
            <pc:sldMk cId="0" sldId="260"/>
            <ac:cxnSpMk id="32" creationId="{59D40EFE-5FAB-3001-2190-91E41870EA0C}"/>
          </ac:cxnSpMkLst>
        </pc:cxnChg>
        <pc:cxnChg chg="mod">
          <ac:chgData name="Stephen Fleenor" userId="87e0362499c059bd" providerId="LiveId" clId="{EFE054CF-C314-45AB-9FAA-0ED540F1F87F}" dt="2022-05-24T20:52:18.219" v="145"/>
          <ac:cxnSpMkLst>
            <pc:docMk/>
            <pc:sldMk cId="0" sldId="260"/>
            <ac:cxnSpMk id="36" creationId="{1583DD5F-EDA4-56AB-7566-CB6F5E52C8AF}"/>
          </ac:cxnSpMkLst>
        </pc:cxnChg>
        <pc:cxnChg chg="mod">
          <ac:chgData name="Stephen Fleenor" userId="87e0362499c059bd" providerId="LiveId" clId="{EFE054CF-C314-45AB-9FAA-0ED540F1F87F}" dt="2022-05-24T20:52:18.219" v="145"/>
          <ac:cxnSpMkLst>
            <pc:docMk/>
            <pc:sldMk cId="0" sldId="260"/>
            <ac:cxnSpMk id="39" creationId="{67A13FEC-CEEB-DF33-0BEC-416094DE0B63}"/>
          </ac:cxnSpMkLst>
        </pc:cxnChg>
        <pc:cxnChg chg="mod">
          <ac:chgData name="Stephen Fleenor" userId="87e0362499c059bd" providerId="LiveId" clId="{EFE054CF-C314-45AB-9FAA-0ED540F1F87F}" dt="2022-05-24T20:52:18.219" v="145"/>
          <ac:cxnSpMkLst>
            <pc:docMk/>
            <pc:sldMk cId="0" sldId="260"/>
            <ac:cxnSpMk id="40" creationId="{7F3CDA7E-F5B8-CF00-E36F-DBF1A465FFC6}"/>
          </ac:cxnSpMkLst>
        </pc:cxnChg>
        <pc:cxnChg chg="mod">
          <ac:chgData name="Stephen Fleenor" userId="87e0362499c059bd" providerId="LiveId" clId="{EFE054CF-C314-45AB-9FAA-0ED540F1F87F}" dt="2022-05-24T20:52:18.219" v="145"/>
          <ac:cxnSpMkLst>
            <pc:docMk/>
            <pc:sldMk cId="0" sldId="260"/>
            <ac:cxnSpMk id="41" creationId="{6CD854B2-724C-B8D6-BE22-9B65B2AF7914}"/>
          </ac:cxnSpMkLst>
        </pc:cxnChg>
        <pc:cxnChg chg="mod">
          <ac:chgData name="Stephen Fleenor" userId="87e0362499c059bd" providerId="LiveId" clId="{EFE054CF-C314-45AB-9FAA-0ED540F1F87F}" dt="2022-05-24T20:52:20.485" v="148"/>
          <ac:cxnSpMkLst>
            <pc:docMk/>
            <pc:sldMk cId="0" sldId="260"/>
            <ac:cxnSpMk id="83" creationId="{D07F3B92-0179-D30D-DA0D-7E2AEC4C5ADB}"/>
          </ac:cxnSpMkLst>
        </pc:cxnChg>
        <pc:cxnChg chg="mod">
          <ac:chgData name="Stephen Fleenor" userId="87e0362499c059bd" providerId="LiveId" clId="{EFE054CF-C314-45AB-9FAA-0ED540F1F87F}" dt="2022-05-24T20:52:20.485" v="148"/>
          <ac:cxnSpMkLst>
            <pc:docMk/>
            <pc:sldMk cId="0" sldId="260"/>
            <ac:cxnSpMk id="87" creationId="{A2507CBE-8E7A-0919-60A2-D07C70B52274}"/>
          </ac:cxnSpMkLst>
        </pc:cxnChg>
        <pc:cxnChg chg="mod">
          <ac:chgData name="Stephen Fleenor" userId="87e0362499c059bd" providerId="LiveId" clId="{EFE054CF-C314-45AB-9FAA-0ED540F1F87F}" dt="2022-05-24T20:52:20.485" v="148"/>
          <ac:cxnSpMkLst>
            <pc:docMk/>
            <pc:sldMk cId="0" sldId="260"/>
            <ac:cxnSpMk id="90" creationId="{892A364C-9C5E-DE6B-E419-800DA359CB28}"/>
          </ac:cxnSpMkLst>
        </pc:cxnChg>
        <pc:cxnChg chg="mod">
          <ac:chgData name="Stephen Fleenor" userId="87e0362499c059bd" providerId="LiveId" clId="{EFE054CF-C314-45AB-9FAA-0ED540F1F87F}" dt="2022-05-24T20:52:20.485" v="148"/>
          <ac:cxnSpMkLst>
            <pc:docMk/>
            <pc:sldMk cId="0" sldId="260"/>
            <ac:cxnSpMk id="91" creationId="{8F5F8130-A771-CF78-5F83-4337DF830A2C}"/>
          </ac:cxnSpMkLst>
        </pc:cxnChg>
        <pc:cxnChg chg="mod">
          <ac:chgData name="Stephen Fleenor" userId="87e0362499c059bd" providerId="LiveId" clId="{EFE054CF-C314-45AB-9FAA-0ED540F1F87F}" dt="2022-05-24T20:52:20.485" v="148"/>
          <ac:cxnSpMkLst>
            <pc:docMk/>
            <pc:sldMk cId="0" sldId="260"/>
            <ac:cxnSpMk id="92" creationId="{9612989E-7A4C-848B-9922-307DE023C104}"/>
          </ac:cxnSpMkLst>
        </pc:cxnChg>
      </pc:sldChg>
      <pc:sldChg chg="addSp delSp modSp mod setBg modNotesTx">
        <pc:chgData name="Stephen Fleenor" userId="87e0362499c059bd" providerId="LiveId" clId="{EFE054CF-C314-45AB-9FAA-0ED540F1F87F}" dt="2022-05-24T20:50:49.910" v="136" actId="1076"/>
        <pc:sldMkLst>
          <pc:docMk/>
          <pc:sldMk cId="0" sldId="1350"/>
        </pc:sldMkLst>
        <pc:spChg chg="mod">
          <ac:chgData name="Stephen Fleenor" userId="87e0362499c059bd" providerId="LiveId" clId="{EFE054CF-C314-45AB-9FAA-0ED540F1F87F}" dt="2022-05-24T20:49:30.177" v="123" actId="1076"/>
          <ac:spMkLst>
            <pc:docMk/>
            <pc:sldMk cId="0" sldId="1350"/>
            <ac:spMk id="4" creationId="{4CD87E1D-0D27-46CD-B291-06A2121EBC26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14" creationId="{97A6650E-17E6-2A62-CF70-A73542194B1B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15" creationId="{66450AFA-433D-D644-00C8-2DA51B4DEA4A}"/>
          </ac:spMkLst>
        </pc:spChg>
        <pc:spChg chg="mod">
          <ac:chgData name="Stephen Fleenor" userId="87e0362499c059bd" providerId="LiveId" clId="{EFE054CF-C314-45AB-9FAA-0ED540F1F87F}" dt="2022-05-24T20:45:40.730" v="78" actId="207"/>
          <ac:spMkLst>
            <pc:docMk/>
            <pc:sldMk cId="0" sldId="1350"/>
            <ac:spMk id="21" creationId="{E9FFBA97-2784-4469-A39A-DDA2EF028569}"/>
          </ac:spMkLst>
        </pc:spChg>
        <pc:spChg chg="mod">
          <ac:chgData name="Stephen Fleenor" userId="87e0362499c059bd" providerId="LiveId" clId="{EFE054CF-C314-45AB-9FAA-0ED540F1F87F}" dt="2022-05-24T20:50:49.910" v="136" actId="1076"/>
          <ac:spMkLst>
            <pc:docMk/>
            <pc:sldMk cId="0" sldId="1350"/>
            <ac:spMk id="22" creationId="{4A101ECC-3F84-48F1-B780-D2A9B090897A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31" creationId="{8EB4A0D5-13A9-CBDF-7760-4D24A3091515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32" creationId="{33A00AE1-2BE9-2D34-4F68-3220D9D48323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37" creationId="{48806DB5-DD94-8419-10FA-CD1C93AB7057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40" creationId="{7BB685C8-6354-F8E0-7F0B-16DA9B0ED4D9}"/>
          </ac:spMkLst>
        </pc:spChg>
        <pc:spChg chg="add del mod">
          <ac:chgData name="Stephen Fleenor" userId="87e0362499c059bd" providerId="LiveId" clId="{EFE054CF-C314-45AB-9FAA-0ED540F1F87F}" dt="2022-05-24T20:48:12.496" v="118" actId="478"/>
          <ac:spMkLst>
            <pc:docMk/>
            <pc:sldMk cId="0" sldId="1350"/>
            <ac:spMk id="41" creationId="{6A67A294-CD48-4AAA-B52B-B7ED40A2F7D1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42" creationId="{EA8E80F6-3078-3FE5-4D9F-5EF9DF9CD254}"/>
          </ac:spMkLst>
        </pc:spChg>
        <pc:spChg chg="add del mod">
          <ac:chgData name="Stephen Fleenor" userId="87e0362499c059bd" providerId="LiveId" clId="{EFE054CF-C314-45AB-9FAA-0ED540F1F87F}" dt="2022-05-24T20:50:24.530" v="130" actId="478"/>
          <ac:spMkLst>
            <pc:docMk/>
            <pc:sldMk cId="0" sldId="1350"/>
            <ac:spMk id="61" creationId="{8347C3FF-2211-2D8A-8FDE-F218001BD7DC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63" creationId="{FB34E090-881C-8845-B696-77BA7D7FF966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68" creationId="{4741C22C-FDF0-EE4B-D851-0A86E9006AD7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69" creationId="{98852E52-7C1A-FA18-FCA0-29712C9AD1A3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74" creationId="{A45421A3-660B-9FCB-42DC-48019F9160DD}"/>
          </ac:spMkLst>
        </pc:spChg>
        <pc:spChg chg="add mod">
          <ac:chgData name="Stephen Fleenor" userId="87e0362499c059bd" providerId="LiveId" clId="{EFE054CF-C314-45AB-9FAA-0ED540F1F87F}" dt="2022-05-24T20:50:42.990" v="135" actId="404"/>
          <ac:spMkLst>
            <pc:docMk/>
            <pc:sldMk cId="0" sldId="1350"/>
            <ac:spMk id="84" creationId="{989A0A71-DFD6-0C87-A829-7B7956AC440C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89" creationId="{D3E4A154-893D-89D4-056F-85A5B450740A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92" creationId="{7CA2173E-2394-F193-01CE-C809459106DD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93" creationId="{03326903-57FD-5297-0C88-8A4D878988A5}"/>
          </ac:spMkLst>
        </pc:spChg>
        <pc:spChg chg="add mod">
          <ac:chgData name="Stephen Fleenor" userId="87e0362499c059bd" providerId="LiveId" clId="{EFE054CF-C314-45AB-9FAA-0ED540F1F87F}" dt="2022-05-24T20:50:31.650" v="132" actId="164"/>
          <ac:spMkLst>
            <pc:docMk/>
            <pc:sldMk cId="0" sldId="1350"/>
            <ac:spMk id="112" creationId="{0D4FA31C-3D31-D461-B27E-F0D454DCCC96}"/>
          </ac:spMkLst>
        </pc:spChg>
        <pc:spChg chg="mod">
          <ac:chgData name="Stephen Fleenor" userId="87e0362499c059bd" providerId="LiveId" clId="{EFE054CF-C314-45AB-9FAA-0ED540F1F87F}" dt="2022-05-24T20:50:49.910" v="136" actId="1076"/>
          <ac:spMkLst>
            <pc:docMk/>
            <pc:sldMk cId="0" sldId="1350"/>
            <ac:spMk id="126" creationId="{00000000-0000-0000-0000-000000000000}"/>
          </ac:spMkLst>
        </pc:spChg>
        <pc:grpChg chg="add mod">
          <ac:chgData name="Stephen Fleenor" userId="87e0362499c059bd" providerId="LiveId" clId="{EFE054CF-C314-45AB-9FAA-0ED540F1F87F}" dt="2022-05-24T20:50:39.240" v="134" actId="1076"/>
          <ac:grpSpMkLst>
            <pc:docMk/>
            <pc:sldMk cId="0" sldId="1350"/>
            <ac:grpSpMk id="2" creationId="{1C8944AD-2FD3-A4F5-712A-1965EF869700}"/>
          </ac:grpSpMkLst>
        </pc:grpChg>
        <pc:grpChg chg="add del mod">
          <ac:chgData name="Stephen Fleenor" userId="87e0362499c059bd" providerId="LiveId" clId="{EFE054CF-C314-45AB-9FAA-0ED540F1F87F}" dt="2022-05-24T20:50:24.530" v="130" actId="478"/>
          <ac:grpSpMkLst>
            <pc:docMk/>
            <pc:sldMk cId="0" sldId="1350"/>
            <ac:grpSpMk id="16" creationId="{451E0FF0-AAA1-B41D-4F2C-100989F81479}"/>
          </ac:grpSpMkLst>
        </pc:grpChg>
        <pc:grpChg chg="add del mod">
          <ac:chgData name="Stephen Fleenor" userId="87e0362499c059bd" providerId="LiveId" clId="{EFE054CF-C314-45AB-9FAA-0ED540F1F87F}" dt="2022-05-24T20:50:24.530" v="130" actId="478"/>
          <ac:grpSpMkLst>
            <pc:docMk/>
            <pc:sldMk cId="0" sldId="1350"/>
            <ac:grpSpMk id="20" creationId="{FFEDB3F1-59B5-852F-6363-137F13BFCA49}"/>
          </ac:grpSpMkLst>
        </pc:grpChg>
        <pc:grpChg chg="add del mod">
          <ac:chgData name="Stephen Fleenor" userId="87e0362499c059bd" providerId="LiveId" clId="{EFE054CF-C314-45AB-9FAA-0ED540F1F87F}" dt="2022-05-24T20:50:24.530" v="130" actId="478"/>
          <ac:grpSpMkLst>
            <pc:docMk/>
            <pc:sldMk cId="0" sldId="1350"/>
            <ac:grpSpMk id="44" creationId="{2E76E94F-FA1A-6272-D05F-3E802705BC7E}"/>
          </ac:grpSpMkLst>
        </pc:grpChg>
        <pc:grpChg chg="mod">
          <ac:chgData name="Stephen Fleenor" userId="87e0362499c059bd" providerId="LiveId" clId="{EFE054CF-C314-45AB-9FAA-0ED540F1F87F}" dt="2022-05-24T20:50:01.222" v="127"/>
          <ac:grpSpMkLst>
            <pc:docMk/>
            <pc:sldMk cId="0" sldId="1350"/>
            <ac:grpSpMk id="45" creationId="{69A0CBE3-3297-B5A3-0B52-C9D6E896A87E}"/>
          </ac:grpSpMkLst>
        </pc:grpChg>
        <pc:grpChg chg="mod">
          <ac:chgData name="Stephen Fleenor" userId="87e0362499c059bd" providerId="LiveId" clId="{EFE054CF-C314-45AB-9FAA-0ED540F1F87F}" dt="2022-05-24T20:50:01.222" v="127"/>
          <ac:grpSpMkLst>
            <pc:docMk/>
            <pc:sldMk cId="0" sldId="1350"/>
            <ac:grpSpMk id="46" creationId="{86477028-7348-4022-C6D9-4FA6150D2141}"/>
          </ac:grpSpMkLst>
        </pc:grpChg>
        <pc:grpChg chg="mod">
          <ac:chgData name="Stephen Fleenor" userId="87e0362499c059bd" providerId="LiveId" clId="{EFE054CF-C314-45AB-9FAA-0ED540F1F87F}" dt="2022-05-24T20:50:01.222" v="127"/>
          <ac:grpSpMkLst>
            <pc:docMk/>
            <pc:sldMk cId="0" sldId="1350"/>
            <ac:grpSpMk id="47" creationId="{7B65F6F0-2A11-A288-46C4-AD76865B2904}"/>
          </ac:grpSpMkLst>
        </pc:grpChg>
        <pc:grpChg chg="add mod">
          <ac:chgData name="Stephen Fleenor" userId="87e0362499c059bd" providerId="LiveId" clId="{EFE054CF-C314-45AB-9FAA-0ED540F1F87F}" dt="2022-05-24T20:50:31.650" v="132" actId="164"/>
          <ac:grpSpMkLst>
            <pc:docMk/>
            <pc:sldMk cId="0" sldId="1350"/>
            <ac:grpSpMk id="70" creationId="{E5ADA53F-0BC3-5F5E-EF69-AA0B080ADD29}"/>
          </ac:grpSpMkLst>
        </pc:grpChg>
        <pc:grpChg chg="add mod">
          <ac:chgData name="Stephen Fleenor" userId="87e0362499c059bd" providerId="LiveId" clId="{EFE054CF-C314-45AB-9FAA-0ED540F1F87F}" dt="2022-05-24T20:50:31.650" v="132" actId="164"/>
          <ac:grpSpMkLst>
            <pc:docMk/>
            <pc:sldMk cId="0" sldId="1350"/>
            <ac:grpSpMk id="75" creationId="{194D92CD-83FC-81E1-1FA8-9322678EEAFC}"/>
          </ac:grpSpMkLst>
        </pc:grpChg>
        <pc:grpChg chg="add mod">
          <ac:chgData name="Stephen Fleenor" userId="87e0362499c059bd" providerId="LiveId" clId="{EFE054CF-C314-45AB-9FAA-0ED540F1F87F}" dt="2022-05-24T20:50:31.650" v="132" actId="164"/>
          <ac:grpSpMkLst>
            <pc:docMk/>
            <pc:sldMk cId="0" sldId="1350"/>
            <ac:grpSpMk id="95" creationId="{7043C533-0841-B7BE-61EC-D876A977F0FA}"/>
          </ac:grpSpMkLst>
        </pc:grpChg>
        <pc:grpChg chg="mod">
          <ac:chgData name="Stephen Fleenor" userId="87e0362499c059bd" providerId="LiveId" clId="{EFE054CF-C314-45AB-9FAA-0ED540F1F87F}" dt="2022-05-24T20:50:24.720" v="131"/>
          <ac:grpSpMkLst>
            <pc:docMk/>
            <pc:sldMk cId="0" sldId="1350"/>
            <ac:grpSpMk id="96" creationId="{D950ADA9-CA36-F869-29DD-BFF9C590BECB}"/>
          </ac:grpSpMkLst>
        </pc:grpChg>
        <pc:grpChg chg="mod">
          <ac:chgData name="Stephen Fleenor" userId="87e0362499c059bd" providerId="LiveId" clId="{EFE054CF-C314-45AB-9FAA-0ED540F1F87F}" dt="2022-05-24T20:50:24.720" v="131"/>
          <ac:grpSpMkLst>
            <pc:docMk/>
            <pc:sldMk cId="0" sldId="1350"/>
            <ac:grpSpMk id="97" creationId="{EC0B2481-33E5-AAFA-F2A2-827F5D18277C}"/>
          </ac:grpSpMkLst>
        </pc:grpChg>
        <pc:grpChg chg="mod">
          <ac:chgData name="Stephen Fleenor" userId="87e0362499c059bd" providerId="LiveId" clId="{EFE054CF-C314-45AB-9FAA-0ED540F1F87F}" dt="2022-05-24T20:50:24.720" v="131"/>
          <ac:grpSpMkLst>
            <pc:docMk/>
            <pc:sldMk cId="0" sldId="1350"/>
            <ac:grpSpMk id="98" creationId="{06E5C5C6-F75E-BF22-ED3D-A4660243AE30}"/>
          </ac:grpSpMkLst>
        </pc:grp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9" creationId="{C289C368-F4D7-D2E0-F59A-5233B1B757D7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10" creationId="{BFD38898-6228-3546-9DBD-FCAD1CAC03F0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12" creationId="{647FD25E-8176-D8FA-5BF6-BD1F77D11F20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13" creationId="{AA59CAC2-5BB0-F9BB-5F8A-8F8D95B19A88}"/>
          </ac:picMkLst>
        </pc:picChg>
        <pc:picChg chg="mod">
          <ac:chgData name="Stephen Fleenor" userId="87e0362499c059bd" providerId="LiveId" clId="{EFE054CF-C314-45AB-9FAA-0ED540F1F87F}" dt="2022-05-24T20:46:52.805" v="94"/>
          <ac:picMkLst>
            <pc:docMk/>
            <pc:sldMk cId="0" sldId="1350"/>
            <ac:picMk id="17" creationId="{D89A552A-AF52-4790-7EAB-1FC5B87A2D7A}"/>
          </ac:picMkLst>
        </pc:picChg>
        <pc:picChg chg="mod">
          <ac:chgData name="Stephen Fleenor" userId="87e0362499c059bd" providerId="LiveId" clId="{EFE054CF-C314-45AB-9FAA-0ED540F1F87F}" dt="2022-05-24T20:46:52.805" v="94"/>
          <ac:picMkLst>
            <pc:docMk/>
            <pc:sldMk cId="0" sldId="1350"/>
            <ac:picMk id="18" creationId="{E8799E5A-385B-515D-00F3-C9CCC52E1704}"/>
          </ac:picMkLst>
        </pc:picChg>
        <pc:picChg chg="mod">
          <ac:chgData name="Stephen Fleenor" userId="87e0362499c059bd" providerId="LiveId" clId="{EFE054CF-C314-45AB-9FAA-0ED540F1F87F}" dt="2022-05-24T20:46:52.805" v="94"/>
          <ac:picMkLst>
            <pc:docMk/>
            <pc:sldMk cId="0" sldId="1350"/>
            <ac:picMk id="23" creationId="{B7C43C86-E083-5D41-0456-5D1F17DDD188}"/>
          </ac:picMkLst>
        </pc:picChg>
        <pc:picChg chg="mod">
          <ac:chgData name="Stephen Fleenor" userId="87e0362499c059bd" providerId="LiveId" clId="{EFE054CF-C314-45AB-9FAA-0ED540F1F87F}" dt="2022-05-24T20:46:52.805" v="94"/>
          <ac:picMkLst>
            <pc:docMk/>
            <pc:sldMk cId="0" sldId="1350"/>
            <ac:picMk id="24" creationId="{FBA9693F-A10D-914F-900C-06582991389F}"/>
          </ac:picMkLst>
        </pc:picChg>
        <pc:picChg chg="mod">
          <ac:chgData name="Stephen Fleenor" userId="87e0362499c059bd" providerId="LiveId" clId="{EFE054CF-C314-45AB-9FAA-0ED540F1F87F}" dt="2022-05-24T20:46:52.805" v="94"/>
          <ac:picMkLst>
            <pc:docMk/>
            <pc:sldMk cId="0" sldId="1350"/>
            <ac:picMk id="26" creationId="{380C5B2D-1EF2-17E3-BB47-576A6BBCB33E}"/>
          </ac:picMkLst>
        </pc:picChg>
        <pc:picChg chg="mod">
          <ac:chgData name="Stephen Fleenor" userId="87e0362499c059bd" providerId="LiveId" clId="{EFE054CF-C314-45AB-9FAA-0ED540F1F87F}" dt="2022-05-24T20:46:52.805" v="94"/>
          <ac:picMkLst>
            <pc:docMk/>
            <pc:sldMk cId="0" sldId="1350"/>
            <ac:picMk id="27" creationId="{C1B04450-D02F-4336-E0A4-2C45078EFDEC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33" creationId="{2D30BF52-51C7-EC21-D262-C195AC36DA43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34" creationId="{953187D0-1C86-2AF8-88CD-DDCA96955233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35" creationId="{F11D90DB-1B66-03B2-6245-5F2779762391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36" creationId="{61673A68-CCEB-8328-54EF-434C45FAA839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38" creationId="{155AD479-FB71-5005-C231-7E57C19C8731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39" creationId="{B39EECDB-9F9C-34C7-F56D-25D1483FE142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43" creationId="{E8F1F5E3-BFBD-0DC7-9AE9-AD9E89E57D6C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48" creationId="{A07867BD-A8F8-15D4-DBC9-537A0A9A5384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49" creationId="{32021B4F-FFD1-7174-E15A-D08151C98CE0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0" creationId="{55915346-3FE8-C32B-EB6A-E5D0E91630E6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1" creationId="{587EBE55-4D78-562F-C377-AE5A7F51D07A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2" creationId="{40312B00-9BBD-A3F6-2684-63A5339A9E35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3" creationId="{7EBF71B2-B685-C046-A8F4-FB5422B26540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4" creationId="{C9DEC951-E1B2-ADAE-C913-CC1D4F8FB823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5" creationId="{369969F4-C38D-3D55-3BB7-49047C319F8E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6" creationId="{B6243253-CE50-013F-3AC1-24748033C34F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7" creationId="{5FA8F294-0CB9-D268-E85F-AD0049B2128A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8" creationId="{F083E371-328B-FADB-C72A-A2C23DED827B}"/>
          </ac:picMkLst>
        </pc:picChg>
        <pc:picChg chg="mod">
          <ac:chgData name="Stephen Fleenor" userId="87e0362499c059bd" providerId="LiveId" clId="{EFE054CF-C314-45AB-9FAA-0ED540F1F87F}" dt="2022-05-24T20:50:01.222" v="127"/>
          <ac:picMkLst>
            <pc:docMk/>
            <pc:sldMk cId="0" sldId="1350"/>
            <ac:picMk id="59" creationId="{40D00EDF-3BA3-8CB7-90CF-7434A038CB24}"/>
          </ac:picMkLst>
        </pc:picChg>
        <pc:picChg chg="add del mod">
          <ac:chgData name="Stephen Fleenor" userId="87e0362499c059bd" providerId="LiveId" clId="{EFE054CF-C314-45AB-9FAA-0ED540F1F87F}" dt="2022-05-24T20:50:24.530" v="130" actId="478"/>
          <ac:picMkLst>
            <pc:docMk/>
            <pc:sldMk cId="0" sldId="1350"/>
            <ac:picMk id="60" creationId="{C0B6BF2E-04D9-6CFC-7A48-70C4C90F1A03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64" creationId="{55218877-A61E-C36A-7A68-5254DAB5F5CD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65" creationId="{F1A92AC7-D891-448F-6EE5-4FF1C4CE9FF0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66" creationId="{2E6F9F40-9942-0E87-06C5-4909E656812B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67" creationId="{725A6571-F953-E193-6514-6E1504F29314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71" creationId="{1E8360B3-ECA2-33EE-133C-9EBA8C78047F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72" creationId="{9CB3D7DD-FA33-A901-F8E3-1EEE5FB4CFEE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76" creationId="{03ED98DA-8444-E9C4-4061-EC56198858A5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77" creationId="{10083F51-73EE-6BE7-A201-BDD2EF44385F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79" creationId="{72CF705B-566A-06B2-0435-1A3EFE6B2D2A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80" creationId="{6B4D2B57-93FC-B52B-9AE8-D52BC2DEEAF4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85" creationId="{FC7657CB-C466-34E8-473F-48F6FFA4FC8A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86" creationId="{58230E4F-8ABD-7DE5-64CD-8376E7792842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87" creationId="{B174D664-49BE-3091-D6C6-3227B3873197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88" creationId="{51414174-81FC-D0C7-C71C-F192A202FDE3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90" creationId="{EB291A01-B11B-3744-9879-08CAE508F4FF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91" creationId="{003F0FE0-B71F-8648-33A2-30C2D94232D2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94" creationId="{1CFA56F8-02B9-336F-9043-9CB49534E8C1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99" creationId="{646DE2D1-3A4A-6C7A-76F8-E3E2F4DC52E5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0" creationId="{B782A7FB-EE3B-5058-074D-F8EBA932BB29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1" creationId="{08252ACD-3781-8887-DF6B-01BDB99DB03D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2" creationId="{9F858B29-56A2-9831-B421-456A7DB9B94D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3" creationId="{EB77E7B4-D798-B52C-F702-AAE377182980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4" creationId="{69EBCAB8-9B85-BE2E-9466-FACCE893D12F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5" creationId="{E936BF53-0DFF-5E88-ACC8-92B05B266EAE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6" creationId="{4526F17C-7D9D-1366-C90A-FA29A4DC3EA1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7" creationId="{C8431176-F19D-FBFC-7AB2-7826DCBA819A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8" creationId="{8D2F017D-AD1C-44B1-11B0-FCB722B5D3F9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09" creationId="{E07D9A74-5FE6-070B-4085-40E900AE6F91}"/>
          </ac:picMkLst>
        </pc:picChg>
        <pc:picChg chg="mod">
          <ac:chgData name="Stephen Fleenor" userId="87e0362499c059bd" providerId="LiveId" clId="{EFE054CF-C314-45AB-9FAA-0ED540F1F87F}" dt="2022-05-24T20:50:24.720" v="131"/>
          <ac:picMkLst>
            <pc:docMk/>
            <pc:sldMk cId="0" sldId="1350"/>
            <ac:picMk id="110" creationId="{C8AF7D30-D7CF-58AF-F588-2BCFFA8E68EC}"/>
          </ac:picMkLst>
        </pc:picChg>
        <pc:picChg chg="add mod">
          <ac:chgData name="Stephen Fleenor" userId="87e0362499c059bd" providerId="LiveId" clId="{EFE054CF-C314-45AB-9FAA-0ED540F1F87F}" dt="2022-05-24T20:50:31.650" v="132" actId="164"/>
          <ac:picMkLst>
            <pc:docMk/>
            <pc:sldMk cId="0" sldId="1350"/>
            <ac:picMk id="111" creationId="{4F1F8986-F712-3119-88C6-09E884DB0525}"/>
          </ac:picMkLst>
        </pc:picChg>
        <pc:cxnChg chg="mod">
          <ac:chgData name="Stephen Fleenor" userId="87e0362499c059bd" providerId="LiveId" clId="{EFE054CF-C314-45AB-9FAA-0ED540F1F87F}" dt="2022-05-24T20:46:52.805" v="94"/>
          <ac:cxnSpMkLst>
            <pc:docMk/>
            <pc:sldMk cId="0" sldId="1350"/>
            <ac:cxnSpMk id="19" creationId="{17FAC356-823A-A434-4570-EB0C49450F62}"/>
          </ac:cxnSpMkLst>
        </pc:cxnChg>
        <pc:cxnChg chg="mod">
          <ac:chgData name="Stephen Fleenor" userId="87e0362499c059bd" providerId="LiveId" clId="{EFE054CF-C314-45AB-9FAA-0ED540F1F87F}" dt="2022-05-24T20:46:52.805" v="94"/>
          <ac:cxnSpMkLst>
            <pc:docMk/>
            <pc:sldMk cId="0" sldId="1350"/>
            <ac:cxnSpMk id="25" creationId="{50BFF94A-4C94-88B7-3412-CC6CDD24C80E}"/>
          </ac:cxnSpMkLst>
        </pc:cxnChg>
        <pc:cxnChg chg="mod">
          <ac:chgData name="Stephen Fleenor" userId="87e0362499c059bd" providerId="LiveId" clId="{EFE054CF-C314-45AB-9FAA-0ED540F1F87F}" dt="2022-05-24T20:46:52.805" v="94"/>
          <ac:cxnSpMkLst>
            <pc:docMk/>
            <pc:sldMk cId="0" sldId="1350"/>
            <ac:cxnSpMk id="28" creationId="{EB9409BD-F5B4-70B7-80C4-E5CA01A8FEC5}"/>
          </ac:cxnSpMkLst>
        </pc:cxnChg>
        <pc:cxnChg chg="mod">
          <ac:chgData name="Stephen Fleenor" userId="87e0362499c059bd" providerId="LiveId" clId="{EFE054CF-C314-45AB-9FAA-0ED540F1F87F}" dt="2022-05-24T20:46:52.805" v="94"/>
          <ac:cxnSpMkLst>
            <pc:docMk/>
            <pc:sldMk cId="0" sldId="1350"/>
            <ac:cxnSpMk id="29" creationId="{AD03D2D8-239B-250B-BBD1-DB504F2C1320}"/>
          </ac:cxnSpMkLst>
        </pc:cxnChg>
        <pc:cxnChg chg="mod">
          <ac:chgData name="Stephen Fleenor" userId="87e0362499c059bd" providerId="LiveId" clId="{EFE054CF-C314-45AB-9FAA-0ED540F1F87F}" dt="2022-05-24T20:46:52.805" v="94"/>
          <ac:cxnSpMkLst>
            <pc:docMk/>
            <pc:sldMk cId="0" sldId="1350"/>
            <ac:cxnSpMk id="30" creationId="{42C3824D-849B-E0DD-767A-FDE092E20005}"/>
          </ac:cxnSpMkLst>
        </pc:cxnChg>
        <pc:cxnChg chg="add mod">
          <ac:chgData name="Stephen Fleenor" userId="87e0362499c059bd" providerId="LiveId" clId="{EFE054CF-C314-45AB-9FAA-0ED540F1F87F}" dt="2022-05-24T20:50:31.650" v="132" actId="164"/>
          <ac:cxnSpMkLst>
            <pc:docMk/>
            <pc:sldMk cId="0" sldId="1350"/>
            <ac:cxnSpMk id="62" creationId="{DA9416F1-32A8-A9BE-3C60-B97BF6F237F7}"/>
          </ac:cxnSpMkLst>
        </pc:cxnChg>
        <pc:cxnChg chg="mod">
          <ac:chgData name="Stephen Fleenor" userId="87e0362499c059bd" providerId="LiveId" clId="{EFE054CF-C314-45AB-9FAA-0ED540F1F87F}" dt="2022-05-24T20:50:24.720" v="131"/>
          <ac:cxnSpMkLst>
            <pc:docMk/>
            <pc:sldMk cId="0" sldId="1350"/>
            <ac:cxnSpMk id="73" creationId="{27CF6E65-631C-EDF9-1104-7FF59A34F11A}"/>
          </ac:cxnSpMkLst>
        </pc:cxnChg>
        <pc:cxnChg chg="mod">
          <ac:chgData name="Stephen Fleenor" userId="87e0362499c059bd" providerId="LiveId" clId="{EFE054CF-C314-45AB-9FAA-0ED540F1F87F}" dt="2022-05-24T20:50:24.720" v="131"/>
          <ac:cxnSpMkLst>
            <pc:docMk/>
            <pc:sldMk cId="0" sldId="1350"/>
            <ac:cxnSpMk id="78" creationId="{26FDADE3-256E-9923-64CA-A0C5933A67B2}"/>
          </ac:cxnSpMkLst>
        </pc:cxnChg>
        <pc:cxnChg chg="mod">
          <ac:chgData name="Stephen Fleenor" userId="87e0362499c059bd" providerId="LiveId" clId="{EFE054CF-C314-45AB-9FAA-0ED540F1F87F}" dt="2022-05-24T20:50:24.720" v="131"/>
          <ac:cxnSpMkLst>
            <pc:docMk/>
            <pc:sldMk cId="0" sldId="1350"/>
            <ac:cxnSpMk id="81" creationId="{0C6EE008-C18B-0B97-74B9-3341033A9319}"/>
          </ac:cxnSpMkLst>
        </pc:cxnChg>
        <pc:cxnChg chg="mod">
          <ac:chgData name="Stephen Fleenor" userId="87e0362499c059bd" providerId="LiveId" clId="{EFE054CF-C314-45AB-9FAA-0ED540F1F87F}" dt="2022-05-24T20:50:24.720" v="131"/>
          <ac:cxnSpMkLst>
            <pc:docMk/>
            <pc:sldMk cId="0" sldId="1350"/>
            <ac:cxnSpMk id="82" creationId="{21B9E8E8-F43A-5633-A863-35AB6CA1AD64}"/>
          </ac:cxnSpMkLst>
        </pc:cxnChg>
        <pc:cxnChg chg="mod">
          <ac:chgData name="Stephen Fleenor" userId="87e0362499c059bd" providerId="LiveId" clId="{EFE054CF-C314-45AB-9FAA-0ED540F1F87F}" dt="2022-05-24T20:50:24.720" v="131"/>
          <ac:cxnSpMkLst>
            <pc:docMk/>
            <pc:sldMk cId="0" sldId="1350"/>
            <ac:cxnSpMk id="83" creationId="{6FC0F31A-B1BE-A572-F745-5E4C166D643F}"/>
          </ac:cxnSpMkLst>
        </pc:cxnChg>
      </pc:sldChg>
      <pc:sldChg chg="delSp modSp add mod setBg modNotesTx">
        <pc:chgData name="Stephen Fleenor" userId="87e0362499c059bd" providerId="LiveId" clId="{EFE054CF-C314-45AB-9FAA-0ED540F1F87F}" dt="2022-05-24T20:53:34.440" v="159" actId="207"/>
        <pc:sldMkLst>
          <pc:docMk/>
          <pc:sldMk cId="1611666289" sldId="1351"/>
        </pc:sldMkLst>
        <pc:spChg chg="mod topLvl">
          <ac:chgData name="Stephen Fleenor" userId="87e0362499c059bd" providerId="LiveId" clId="{EFE054CF-C314-45AB-9FAA-0ED540F1F87F}" dt="2022-05-24T20:52:45.370" v="151" actId="165"/>
          <ac:spMkLst>
            <pc:docMk/>
            <pc:sldMk cId="1611666289" sldId="1351"/>
            <ac:spMk id="66" creationId="{D432872B-F528-4653-3CF9-B004EC524EAF}"/>
          </ac:spMkLst>
        </pc:spChg>
        <pc:spChg chg="mod">
          <ac:chgData name="Stephen Fleenor" userId="87e0362499c059bd" providerId="LiveId" clId="{EFE054CF-C314-45AB-9FAA-0ED540F1F87F}" dt="2022-05-24T20:53:34.440" v="159" actId="207"/>
          <ac:spMkLst>
            <pc:docMk/>
            <pc:sldMk cId="1611666289" sldId="1351"/>
            <ac:spMk id="105" creationId="{00000000-0000-0000-0000-000000000000}"/>
          </ac:spMkLst>
        </pc:spChg>
        <pc:grpChg chg="del">
          <ac:chgData name="Stephen Fleenor" userId="87e0362499c059bd" providerId="LiveId" clId="{EFE054CF-C314-45AB-9FAA-0ED540F1F87F}" dt="2022-05-24T20:52:45.370" v="151" actId="165"/>
          <ac:grpSpMkLst>
            <pc:docMk/>
            <pc:sldMk cId="1611666289" sldId="1351"/>
            <ac:grpSpMk id="5" creationId="{EA155768-6B98-3FAE-2833-B8CA42AC1E1D}"/>
          </ac:grpSpMkLst>
        </pc:grpChg>
        <pc:grpChg chg="mod topLvl">
          <ac:chgData name="Stephen Fleenor" userId="87e0362499c059bd" providerId="LiveId" clId="{EFE054CF-C314-45AB-9FAA-0ED540F1F87F}" dt="2022-05-24T20:52:45.370" v="151" actId="165"/>
          <ac:grpSpMkLst>
            <pc:docMk/>
            <pc:sldMk cId="1611666289" sldId="1351"/>
            <ac:grpSpMk id="49" creationId="{8838E1F2-0B56-A14C-AF52-297D68063B32}"/>
          </ac:grpSpMkLst>
        </pc:grpChg>
        <pc:grpChg chg="mod">
          <ac:chgData name="Stephen Fleenor" userId="87e0362499c059bd" providerId="LiveId" clId="{EFE054CF-C314-45AB-9FAA-0ED540F1F87F}" dt="2022-05-24T20:52:45.370" v="151" actId="165"/>
          <ac:grpSpMkLst>
            <pc:docMk/>
            <pc:sldMk cId="1611666289" sldId="1351"/>
            <ac:grpSpMk id="50" creationId="{133F8D25-B0B2-610A-88CE-9397D49A8FD4}"/>
          </ac:grpSpMkLst>
        </pc:grpChg>
        <pc:grpChg chg="mod">
          <ac:chgData name="Stephen Fleenor" userId="87e0362499c059bd" providerId="LiveId" clId="{EFE054CF-C314-45AB-9FAA-0ED540F1F87F}" dt="2022-05-24T20:52:45.370" v="151" actId="165"/>
          <ac:grpSpMkLst>
            <pc:docMk/>
            <pc:sldMk cId="1611666289" sldId="1351"/>
            <ac:grpSpMk id="51" creationId="{0A74E87B-6CE9-7AD8-FB18-3A1FEDCFE884}"/>
          </ac:grpSpMkLst>
        </pc:grpChg>
        <pc:grpChg chg="mod">
          <ac:chgData name="Stephen Fleenor" userId="87e0362499c059bd" providerId="LiveId" clId="{EFE054CF-C314-45AB-9FAA-0ED540F1F87F}" dt="2022-05-24T20:52:45.370" v="151" actId="165"/>
          <ac:grpSpMkLst>
            <pc:docMk/>
            <pc:sldMk cId="1611666289" sldId="1351"/>
            <ac:grpSpMk id="52" creationId="{0019A8EC-C3F6-5D7B-130A-6423A736ECA5}"/>
          </ac:grpSpMkLst>
        </pc:grpChg>
        <pc:picChg chg="mod topLvl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48" creationId="{C9EAF664-D27D-02B0-7544-B1E30D5B1A41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3" creationId="{19ECEA7D-97BE-F24D-CC71-8AE79462759D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4" creationId="{CDD76B3B-F2F6-9CE5-9321-9A318E6B2158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5" creationId="{C1BB5A08-8222-C583-5A16-7315CF8BE036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6" creationId="{57F4F4A6-ECE2-DB5C-3EC0-A49BF0D63E20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7" creationId="{5CE51E1D-CEDA-AA20-2076-5BA69B7C47C5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8" creationId="{1BEACA67-D7ED-33EE-A5B2-808761DF9E72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59" creationId="{EE976A62-7496-BA21-D1DA-9987E1BB5BBF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60" creationId="{FDC57B88-492C-74A7-2BCD-C1A6F48CF435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61" creationId="{64E9284C-B7A3-8132-532A-00F62DA87724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62" creationId="{B63EB605-68AA-9948-A6B3-E30006ED884A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63" creationId="{484F68E6-4169-179C-02D9-C1F8FB69ECF3}"/>
          </ac:picMkLst>
        </pc:picChg>
        <pc:picChg chg="mod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64" creationId="{A6127A8B-89F5-E352-ED68-4D5F9076230D}"/>
          </ac:picMkLst>
        </pc:picChg>
        <pc:picChg chg="mod topLvl">
          <ac:chgData name="Stephen Fleenor" userId="87e0362499c059bd" providerId="LiveId" clId="{EFE054CF-C314-45AB-9FAA-0ED540F1F87F}" dt="2022-05-24T20:52:45.370" v="151" actId="165"/>
          <ac:picMkLst>
            <pc:docMk/>
            <pc:sldMk cId="1611666289" sldId="1351"/>
            <ac:picMk id="65" creationId="{08F1EDCC-9458-7701-5B75-6A807338192E}"/>
          </ac:picMkLst>
        </pc:picChg>
      </pc:sldChg>
      <pc:sldChg chg="delSp modSp add mod setBg modNotesTx">
        <pc:chgData name="Stephen Fleenor" userId="87e0362499c059bd" providerId="LiveId" clId="{EFE054CF-C314-45AB-9FAA-0ED540F1F87F}" dt="2022-05-24T20:53:30.149" v="158" actId="207"/>
        <pc:sldMkLst>
          <pc:docMk/>
          <pc:sldMk cId="3999146739" sldId="1352"/>
        </pc:sldMkLst>
        <pc:spChg chg="mod topLvl">
          <ac:chgData name="Stephen Fleenor" userId="87e0362499c059bd" providerId="LiveId" clId="{EFE054CF-C314-45AB-9FAA-0ED540F1F87F}" dt="2022-05-24T20:52:52.200" v="152" actId="165"/>
          <ac:spMkLst>
            <pc:docMk/>
            <pc:sldMk cId="3999146739" sldId="1352"/>
            <ac:spMk id="66" creationId="{D432872B-F528-4653-3CF9-B004EC524EAF}"/>
          </ac:spMkLst>
        </pc:spChg>
        <pc:spChg chg="mod">
          <ac:chgData name="Stephen Fleenor" userId="87e0362499c059bd" providerId="LiveId" clId="{EFE054CF-C314-45AB-9FAA-0ED540F1F87F}" dt="2022-05-24T20:53:30.149" v="158" actId="207"/>
          <ac:spMkLst>
            <pc:docMk/>
            <pc:sldMk cId="3999146739" sldId="1352"/>
            <ac:spMk id="105" creationId="{00000000-0000-0000-0000-000000000000}"/>
          </ac:spMkLst>
        </pc:spChg>
        <pc:grpChg chg="del">
          <ac:chgData name="Stephen Fleenor" userId="87e0362499c059bd" providerId="LiveId" clId="{EFE054CF-C314-45AB-9FAA-0ED540F1F87F}" dt="2022-05-24T20:52:52.200" v="152" actId="165"/>
          <ac:grpSpMkLst>
            <pc:docMk/>
            <pc:sldMk cId="3999146739" sldId="1352"/>
            <ac:grpSpMk id="5" creationId="{EA155768-6B98-3FAE-2833-B8CA42AC1E1D}"/>
          </ac:grpSpMkLst>
        </pc:grpChg>
        <pc:grpChg chg="mod topLvl">
          <ac:chgData name="Stephen Fleenor" userId="87e0362499c059bd" providerId="LiveId" clId="{EFE054CF-C314-45AB-9FAA-0ED540F1F87F}" dt="2022-05-24T20:52:52.200" v="152" actId="165"/>
          <ac:grpSpMkLst>
            <pc:docMk/>
            <pc:sldMk cId="3999146739" sldId="1352"/>
            <ac:grpSpMk id="49" creationId="{8838E1F2-0B56-A14C-AF52-297D68063B32}"/>
          </ac:grpSpMkLst>
        </pc:grpChg>
        <pc:grpChg chg="mod">
          <ac:chgData name="Stephen Fleenor" userId="87e0362499c059bd" providerId="LiveId" clId="{EFE054CF-C314-45AB-9FAA-0ED540F1F87F}" dt="2022-05-24T20:52:52.200" v="152" actId="165"/>
          <ac:grpSpMkLst>
            <pc:docMk/>
            <pc:sldMk cId="3999146739" sldId="1352"/>
            <ac:grpSpMk id="50" creationId="{133F8D25-B0B2-610A-88CE-9397D49A8FD4}"/>
          </ac:grpSpMkLst>
        </pc:grpChg>
        <pc:grpChg chg="mod">
          <ac:chgData name="Stephen Fleenor" userId="87e0362499c059bd" providerId="LiveId" clId="{EFE054CF-C314-45AB-9FAA-0ED540F1F87F}" dt="2022-05-24T20:52:52.200" v="152" actId="165"/>
          <ac:grpSpMkLst>
            <pc:docMk/>
            <pc:sldMk cId="3999146739" sldId="1352"/>
            <ac:grpSpMk id="51" creationId="{0A74E87B-6CE9-7AD8-FB18-3A1FEDCFE884}"/>
          </ac:grpSpMkLst>
        </pc:grpChg>
        <pc:grpChg chg="mod">
          <ac:chgData name="Stephen Fleenor" userId="87e0362499c059bd" providerId="LiveId" clId="{EFE054CF-C314-45AB-9FAA-0ED540F1F87F}" dt="2022-05-24T20:52:52.200" v="152" actId="165"/>
          <ac:grpSpMkLst>
            <pc:docMk/>
            <pc:sldMk cId="3999146739" sldId="1352"/>
            <ac:grpSpMk id="52" creationId="{0019A8EC-C3F6-5D7B-130A-6423A736ECA5}"/>
          </ac:grpSpMkLst>
        </pc:grpChg>
        <pc:picChg chg="mod topLvl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48" creationId="{C9EAF664-D27D-02B0-7544-B1E30D5B1A41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3" creationId="{19ECEA7D-97BE-F24D-CC71-8AE79462759D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4" creationId="{CDD76B3B-F2F6-9CE5-9321-9A318E6B2158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5" creationId="{C1BB5A08-8222-C583-5A16-7315CF8BE036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6" creationId="{57F4F4A6-ECE2-DB5C-3EC0-A49BF0D63E20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7" creationId="{5CE51E1D-CEDA-AA20-2076-5BA69B7C47C5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8" creationId="{1BEACA67-D7ED-33EE-A5B2-808761DF9E72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59" creationId="{EE976A62-7496-BA21-D1DA-9987E1BB5BBF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60" creationId="{FDC57B88-492C-74A7-2BCD-C1A6F48CF435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61" creationId="{64E9284C-B7A3-8132-532A-00F62DA87724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62" creationId="{B63EB605-68AA-9948-A6B3-E30006ED884A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63" creationId="{484F68E6-4169-179C-02D9-C1F8FB69ECF3}"/>
          </ac:picMkLst>
        </pc:picChg>
        <pc:picChg chg="mod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64" creationId="{A6127A8B-89F5-E352-ED68-4D5F9076230D}"/>
          </ac:picMkLst>
        </pc:picChg>
        <pc:picChg chg="mod topLvl">
          <ac:chgData name="Stephen Fleenor" userId="87e0362499c059bd" providerId="LiveId" clId="{EFE054CF-C314-45AB-9FAA-0ED540F1F87F}" dt="2022-05-24T20:52:52.200" v="152" actId="165"/>
          <ac:picMkLst>
            <pc:docMk/>
            <pc:sldMk cId="3999146739" sldId="1352"/>
            <ac:picMk id="65" creationId="{08F1EDCC-9458-7701-5B75-6A807338192E}"/>
          </ac:picMkLst>
        </pc:picChg>
      </pc:sldChg>
    </pc:docChg>
  </pc:docChgLst>
  <pc:docChgLst>
    <pc:chgData name="Stephen Fleenor" userId="87e0362499c059bd" providerId="LiveId" clId="{A9420FE0-496C-DD47-AEC7-DDD1414A82D5}"/>
    <pc:docChg chg="modSld">
      <pc:chgData name="Stephen Fleenor" userId="87e0362499c059bd" providerId="LiveId" clId="{A9420FE0-496C-DD47-AEC7-DDD1414A82D5}" dt="2021-02-22T14:48:21.268" v="97" actId="20577"/>
      <pc:docMkLst>
        <pc:docMk/>
      </pc:docMkLst>
      <pc:sldChg chg="modSp mod">
        <pc:chgData name="Stephen Fleenor" userId="87e0362499c059bd" providerId="LiveId" clId="{A9420FE0-496C-DD47-AEC7-DDD1414A82D5}" dt="2021-02-22T14:47:45.007" v="18" actId="20577"/>
        <pc:sldMkLst>
          <pc:docMk/>
          <pc:sldMk cId="0" sldId="256"/>
        </pc:sldMkLst>
        <pc:spChg chg="mod">
          <ac:chgData name="Stephen Fleenor" userId="87e0362499c059bd" providerId="LiveId" clId="{A9420FE0-496C-DD47-AEC7-DDD1414A82D5}" dt="2021-02-22T14:47:45.007" v="18" actId="20577"/>
          <ac:spMkLst>
            <pc:docMk/>
            <pc:sldMk cId="0" sldId="256"/>
            <ac:spMk id="105" creationId="{00000000-0000-0000-0000-000000000000}"/>
          </ac:spMkLst>
        </pc:spChg>
      </pc:sldChg>
      <pc:sldChg chg="modSp mod">
        <pc:chgData name="Stephen Fleenor" userId="87e0362499c059bd" providerId="LiveId" clId="{A9420FE0-496C-DD47-AEC7-DDD1414A82D5}" dt="2021-02-22T14:47:53.083" v="35" actId="20577"/>
        <pc:sldMkLst>
          <pc:docMk/>
          <pc:sldMk cId="0" sldId="257"/>
        </pc:sldMkLst>
        <pc:spChg chg="mod">
          <ac:chgData name="Stephen Fleenor" userId="87e0362499c059bd" providerId="LiveId" clId="{A9420FE0-496C-DD47-AEC7-DDD1414A82D5}" dt="2021-02-22T14:47:53.083" v="35" actId="20577"/>
          <ac:spMkLst>
            <pc:docMk/>
            <pc:sldMk cId="0" sldId="257"/>
            <ac:spMk id="121" creationId="{00000000-0000-0000-0000-000000000000}"/>
          </ac:spMkLst>
        </pc:spChg>
      </pc:sldChg>
      <pc:sldChg chg="modSp mod">
        <pc:chgData name="Stephen Fleenor" userId="87e0362499c059bd" providerId="LiveId" clId="{A9420FE0-496C-DD47-AEC7-DDD1414A82D5}" dt="2021-02-22T14:48:01.649" v="50" actId="20577"/>
        <pc:sldMkLst>
          <pc:docMk/>
          <pc:sldMk cId="0" sldId="258"/>
        </pc:sldMkLst>
        <pc:spChg chg="mod">
          <ac:chgData name="Stephen Fleenor" userId="87e0362499c059bd" providerId="LiveId" clId="{A9420FE0-496C-DD47-AEC7-DDD1414A82D5}" dt="2021-02-22T14:48:01.649" v="50" actId="20577"/>
          <ac:spMkLst>
            <pc:docMk/>
            <pc:sldMk cId="0" sldId="258"/>
            <ac:spMk id="137" creationId="{00000000-0000-0000-0000-000000000000}"/>
          </ac:spMkLst>
        </pc:spChg>
      </pc:sldChg>
      <pc:sldChg chg="modSp mod">
        <pc:chgData name="Stephen Fleenor" userId="87e0362499c059bd" providerId="LiveId" clId="{A9420FE0-496C-DD47-AEC7-DDD1414A82D5}" dt="2021-02-22T14:48:12.448" v="80" actId="20577"/>
        <pc:sldMkLst>
          <pc:docMk/>
          <pc:sldMk cId="0" sldId="259"/>
        </pc:sldMkLst>
        <pc:spChg chg="mod">
          <ac:chgData name="Stephen Fleenor" userId="87e0362499c059bd" providerId="LiveId" clId="{A9420FE0-496C-DD47-AEC7-DDD1414A82D5}" dt="2021-02-22T14:48:12.448" v="80" actId="20577"/>
          <ac:spMkLst>
            <pc:docMk/>
            <pc:sldMk cId="0" sldId="259"/>
            <ac:spMk id="153" creationId="{00000000-0000-0000-0000-000000000000}"/>
          </ac:spMkLst>
        </pc:spChg>
      </pc:sldChg>
      <pc:sldChg chg="modSp mod">
        <pc:chgData name="Stephen Fleenor" userId="87e0362499c059bd" providerId="LiveId" clId="{A9420FE0-496C-DD47-AEC7-DDD1414A82D5}" dt="2021-02-22T14:48:21.268" v="97" actId="20577"/>
        <pc:sldMkLst>
          <pc:docMk/>
          <pc:sldMk cId="0" sldId="260"/>
        </pc:sldMkLst>
        <pc:spChg chg="mod">
          <ac:chgData name="Stephen Fleenor" userId="87e0362499c059bd" providerId="LiveId" clId="{A9420FE0-496C-DD47-AEC7-DDD1414A82D5}" dt="2021-02-22T14:48:21.268" v="97" actId="20577"/>
          <ac:spMkLst>
            <pc:docMk/>
            <pc:sldMk cId="0" sldId="260"/>
            <ac:spMk id="169" creationId="{00000000-0000-0000-0000-000000000000}"/>
          </ac:spMkLst>
        </pc:spChg>
      </pc:sldChg>
    </pc:docChg>
  </pc:docChgLst>
  <pc:docChgLst>
    <pc:chgData name="Stephen Fleenor" userId="87e0362499c059bd" providerId="LiveId" clId="{B33F5A8A-8F9C-45BB-A6A1-C4675B09C9CE}"/>
    <pc:docChg chg="undo custSel addSld modSld">
      <pc:chgData name="Stephen Fleenor" userId="87e0362499c059bd" providerId="LiveId" clId="{B33F5A8A-8F9C-45BB-A6A1-C4675B09C9CE}" dt="2021-07-19T13:36:17.639" v="382" actId="20577"/>
      <pc:docMkLst>
        <pc:docMk/>
      </pc:docMkLst>
      <pc:sldChg chg="modSp mod modNotesTx">
        <pc:chgData name="Stephen Fleenor" userId="87e0362499c059bd" providerId="LiveId" clId="{B33F5A8A-8F9C-45BB-A6A1-C4675B09C9CE}" dt="2021-07-16T17:30:34.104" v="208" actId="20577"/>
        <pc:sldMkLst>
          <pc:docMk/>
          <pc:sldMk cId="0" sldId="256"/>
        </pc:sldMkLst>
        <pc:picChg chg="mod">
          <ac:chgData name="Stephen Fleenor" userId="87e0362499c059bd" providerId="LiveId" clId="{B33F5A8A-8F9C-45BB-A6A1-C4675B09C9CE}" dt="2021-07-16T15:30:28.238" v="138" actId="1076"/>
          <ac:picMkLst>
            <pc:docMk/>
            <pc:sldMk cId="0" sldId="256"/>
            <ac:picMk id="104" creationId="{00000000-0000-0000-0000-000000000000}"/>
          </ac:picMkLst>
        </pc:picChg>
      </pc:sldChg>
      <pc:sldChg chg="addSp delSp modSp mod modNotesTx">
        <pc:chgData name="Stephen Fleenor" userId="87e0362499c059bd" providerId="LiveId" clId="{B33F5A8A-8F9C-45BB-A6A1-C4675B09C9CE}" dt="2021-07-16T17:30:55.081" v="209"/>
        <pc:sldMkLst>
          <pc:docMk/>
          <pc:sldMk cId="0" sldId="257"/>
        </pc:sldMkLst>
        <pc:picChg chg="add mod">
          <ac:chgData name="Stephen Fleenor" userId="87e0362499c059bd" providerId="LiveId" clId="{B33F5A8A-8F9C-45BB-A6A1-C4675B09C9CE}" dt="2021-07-16T15:30:31.977" v="140"/>
          <ac:picMkLst>
            <pc:docMk/>
            <pc:sldMk cId="0" sldId="257"/>
            <ac:picMk id="18" creationId="{0C3A6990-0E30-41C3-B649-B78CDBE768FF}"/>
          </ac:picMkLst>
        </pc:picChg>
        <pc:picChg chg="del">
          <ac:chgData name="Stephen Fleenor" userId="87e0362499c059bd" providerId="LiveId" clId="{B33F5A8A-8F9C-45BB-A6A1-C4675B09C9CE}" dt="2021-07-16T15:30:31.709" v="139" actId="478"/>
          <ac:picMkLst>
            <pc:docMk/>
            <pc:sldMk cId="0" sldId="257"/>
            <ac:picMk id="120" creationId="{00000000-0000-0000-0000-000000000000}"/>
          </ac:picMkLst>
        </pc:picChg>
      </pc:sldChg>
      <pc:sldChg chg="addSp delSp modSp mod modShow modNotesTx">
        <pc:chgData name="Stephen Fleenor" userId="87e0362499c059bd" providerId="LiveId" clId="{B33F5A8A-8F9C-45BB-A6A1-C4675B09C9CE}" dt="2021-07-16T17:31:20.677" v="305" actId="20577"/>
        <pc:sldMkLst>
          <pc:docMk/>
          <pc:sldMk cId="0" sldId="258"/>
        </pc:sldMkLst>
        <pc:picChg chg="add mod">
          <ac:chgData name="Stephen Fleenor" userId="87e0362499c059bd" providerId="LiveId" clId="{B33F5A8A-8F9C-45BB-A6A1-C4675B09C9CE}" dt="2021-07-16T15:30:34.688" v="142"/>
          <ac:picMkLst>
            <pc:docMk/>
            <pc:sldMk cId="0" sldId="258"/>
            <ac:picMk id="21" creationId="{76EE27C0-42D4-4167-A01B-E382BF04C88F}"/>
          </ac:picMkLst>
        </pc:picChg>
        <pc:picChg chg="del">
          <ac:chgData name="Stephen Fleenor" userId="87e0362499c059bd" providerId="LiveId" clId="{B33F5A8A-8F9C-45BB-A6A1-C4675B09C9CE}" dt="2021-07-16T15:30:34.496" v="141" actId="478"/>
          <ac:picMkLst>
            <pc:docMk/>
            <pc:sldMk cId="0" sldId="258"/>
            <ac:picMk id="136" creationId="{00000000-0000-0000-0000-000000000000}"/>
          </ac:picMkLst>
        </pc:picChg>
      </pc:sldChg>
      <pc:sldChg chg="addSp delSp modSp mod modNotesTx">
        <pc:chgData name="Stephen Fleenor" userId="87e0362499c059bd" providerId="LiveId" clId="{B33F5A8A-8F9C-45BB-A6A1-C4675B09C9CE}" dt="2021-07-16T17:32:09.116" v="362"/>
        <pc:sldMkLst>
          <pc:docMk/>
          <pc:sldMk cId="0" sldId="259"/>
        </pc:sldMkLst>
        <pc:picChg chg="add mod">
          <ac:chgData name="Stephen Fleenor" userId="87e0362499c059bd" providerId="LiveId" clId="{B33F5A8A-8F9C-45BB-A6A1-C4675B09C9CE}" dt="2021-07-16T15:30:41.088" v="146"/>
          <ac:picMkLst>
            <pc:docMk/>
            <pc:sldMk cId="0" sldId="259"/>
            <ac:picMk id="21" creationId="{B5D1ED06-A33D-4103-842B-8B01964C3207}"/>
          </ac:picMkLst>
        </pc:picChg>
        <pc:picChg chg="del">
          <ac:chgData name="Stephen Fleenor" userId="87e0362499c059bd" providerId="LiveId" clId="{B33F5A8A-8F9C-45BB-A6A1-C4675B09C9CE}" dt="2021-07-16T15:30:40.899" v="145" actId="478"/>
          <ac:picMkLst>
            <pc:docMk/>
            <pc:sldMk cId="0" sldId="259"/>
            <ac:picMk id="152" creationId="{00000000-0000-0000-0000-000000000000}"/>
          </ac:picMkLst>
        </pc:picChg>
      </pc:sldChg>
      <pc:sldChg chg="addSp delSp modSp mod modNotesTx">
        <pc:chgData name="Stephen Fleenor" userId="87e0362499c059bd" providerId="LiveId" clId="{B33F5A8A-8F9C-45BB-A6A1-C4675B09C9CE}" dt="2021-07-19T13:36:17.639" v="382" actId="20577"/>
        <pc:sldMkLst>
          <pc:docMk/>
          <pc:sldMk cId="0" sldId="260"/>
        </pc:sldMkLst>
        <pc:spChg chg="mod">
          <ac:chgData name="Stephen Fleenor" userId="87e0362499c059bd" providerId="LiveId" clId="{B33F5A8A-8F9C-45BB-A6A1-C4675B09C9CE}" dt="2021-07-19T13:36:17.639" v="382" actId="20577"/>
          <ac:spMkLst>
            <pc:docMk/>
            <pc:sldMk cId="0" sldId="260"/>
            <ac:spMk id="16" creationId="{C34D455E-59DB-4845-A479-AE4F1FAF9237}"/>
          </ac:spMkLst>
        </pc:spChg>
        <pc:picChg chg="add mod">
          <ac:chgData name="Stephen Fleenor" userId="87e0362499c059bd" providerId="LiveId" clId="{B33F5A8A-8F9C-45BB-A6A1-C4675B09C9CE}" dt="2021-07-16T15:30:43.918" v="148"/>
          <ac:picMkLst>
            <pc:docMk/>
            <pc:sldMk cId="0" sldId="260"/>
            <ac:picMk id="21" creationId="{6773AAD9-7E1A-4EC7-9E56-6A8279DE20FF}"/>
          </ac:picMkLst>
        </pc:picChg>
        <pc:picChg chg="del">
          <ac:chgData name="Stephen Fleenor" userId="87e0362499c059bd" providerId="LiveId" clId="{B33F5A8A-8F9C-45BB-A6A1-C4675B09C9CE}" dt="2021-07-16T15:30:43.758" v="147" actId="478"/>
          <ac:picMkLst>
            <pc:docMk/>
            <pc:sldMk cId="0" sldId="260"/>
            <ac:picMk id="168" creationId="{00000000-0000-0000-0000-000000000000}"/>
          </ac:picMkLst>
        </pc:picChg>
      </pc:sldChg>
      <pc:sldChg chg="addSp delSp modSp add mod modNotesTx">
        <pc:chgData name="Stephen Fleenor" userId="87e0362499c059bd" providerId="LiveId" clId="{B33F5A8A-8F9C-45BB-A6A1-C4675B09C9CE}" dt="2021-07-16T17:31:38.276" v="361" actId="20577"/>
        <pc:sldMkLst>
          <pc:docMk/>
          <pc:sldMk cId="0" sldId="1350"/>
        </pc:sldMkLst>
        <pc:spChg chg="mod">
          <ac:chgData name="Stephen Fleenor" userId="87e0362499c059bd" providerId="LiveId" clId="{B33F5A8A-8F9C-45BB-A6A1-C4675B09C9CE}" dt="2021-07-16T15:30:15.169" v="137" actId="20577"/>
          <ac:spMkLst>
            <pc:docMk/>
            <pc:sldMk cId="0" sldId="1350"/>
            <ac:spMk id="4" creationId="{4CD87E1D-0D27-46CD-B291-06A2121EBC26}"/>
          </ac:spMkLst>
        </pc:spChg>
        <pc:picChg chg="del">
          <ac:chgData name="Stephen Fleenor" userId="87e0362499c059bd" providerId="LiveId" clId="{B33F5A8A-8F9C-45BB-A6A1-C4675B09C9CE}" dt="2021-07-16T15:29:25.998" v="4" actId="478"/>
          <ac:picMkLst>
            <pc:docMk/>
            <pc:sldMk cId="0" sldId="1350"/>
            <ac:picMk id="3" creationId="{CD17368D-1420-4430-92FA-B48406CBEEBB}"/>
          </ac:picMkLst>
        </pc:picChg>
        <pc:picChg chg="del">
          <ac:chgData name="Stephen Fleenor" userId="87e0362499c059bd" providerId="LiveId" clId="{B33F5A8A-8F9C-45BB-A6A1-C4675B09C9CE}" dt="2021-07-16T15:29:25.578" v="3" actId="478"/>
          <ac:picMkLst>
            <pc:docMk/>
            <pc:sldMk cId="0" sldId="1350"/>
            <ac:picMk id="7" creationId="{2AAFF9DF-5A6B-4A06-83F0-1F31259C8F46}"/>
          </ac:picMkLst>
        </pc:picChg>
        <pc:picChg chg="add mod">
          <ac:chgData name="Stephen Fleenor" userId="87e0362499c059bd" providerId="LiveId" clId="{B33F5A8A-8F9C-45BB-A6A1-C4675B09C9CE}" dt="2021-07-16T15:30:37.748" v="144"/>
          <ac:picMkLst>
            <pc:docMk/>
            <pc:sldMk cId="0" sldId="1350"/>
            <ac:picMk id="11" creationId="{ADDCF26E-2AAB-4EFE-A1AA-D6BE4F450EAB}"/>
          </ac:picMkLst>
        </pc:picChg>
        <pc:picChg chg="del">
          <ac:chgData name="Stephen Fleenor" userId="87e0362499c059bd" providerId="LiveId" clId="{B33F5A8A-8F9C-45BB-A6A1-C4675B09C9CE}" dt="2021-07-16T15:30:37.598" v="143" actId="478"/>
          <ac:picMkLst>
            <pc:docMk/>
            <pc:sldMk cId="0" sldId="1350"/>
            <ac:picMk id="136" creationId="{00000000-0000-0000-0000-000000000000}"/>
          </ac:picMkLst>
        </pc:picChg>
      </pc:sldChg>
    </pc:docChg>
  </pc:docChgLst>
  <pc:docChgLst>
    <pc:chgData name="Stephen Fleenor" userId="87e0362499c059bd" providerId="LiveId" clId="{3AD4592E-038C-404C-9A94-D5C8102ED412}"/>
    <pc:docChg chg="undo redo custSel addSld delSld modSld">
      <pc:chgData name="Stephen Fleenor" userId="87e0362499c059bd" providerId="LiveId" clId="{3AD4592E-038C-404C-9A94-D5C8102ED412}" dt="2023-02-12T00:16:04.631" v="413" actId="20577"/>
      <pc:docMkLst>
        <pc:docMk/>
      </pc:docMkLst>
      <pc:sldChg chg="add del">
        <pc:chgData name="Stephen Fleenor" userId="87e0362499c059bd" providerId="LiveId" clId="{3AD4592E-038C-404C-9A94-D5C8102ED412}" dt="2023-02-12T00:11:31.159" v="47" actId="47"/>
        <pc:sldMkLst>
          <pc:docMk/>
          <pc:sldMk cId="0" sldId="256"/>
        </pc:sldMkLst>
      </pc:sldChg>
      <pc:sldChg chg="addSp delSp modSp add del mod">
        <pc:chgData name="Stephen Fleenor" userId="87e0362499c059bd" providerId="LiveId" clId="{3AD4592E-038C-404C-9A94-D5C8102ED412}" dt="2023-02-12T00:12:02.361" v="55" actId="47"/>
        <pc:sldMkLst>
          <pc:docMk/>
          <pc:sldMk cId="0" sldId="258"/>
        </pc:sldMkLst>
        <pc:spChg chg="add mod">
          <ac:chgData name="Stephen Fleenor" userId="87e0362499c059bd" providerId="LiveId" clId="{3AD4592E-038C-404C-9A94-D5C8102ED412}" dt="2023-02-12T00:12:00.539" v="54" actId="1076"/>
          <ac:spMkLst>
            <pc:docMk/>
            <pc:sldMk cId="0" sldId="258"/>
            <ac:spMk id="2" creationId="{56B768CE-862C-A67E-4E46-50D4217CC9B6}"/>
          </ac:spMkLst>
        </pc:spChg>
        <pc:spChg chg="del">
          <ac:chgData name="Stephen Fleenor" userId="87e0362499c059bd" providerId="LiveId" clId="{3AD4592E-038C-404C-9A94-D5C8102ED412}" dt="2023-02-12T00:11:54.568" v="52" actId="478"/>
          <ac:spMkLst>
            <pc:docMk/>
            <pc:sldMk cId="0" sldId="258"/>
            <ac:spMk id="127" creationId="{00000000-0000-0000-0000-000000000000}"/>
          </ac:spMkLst>
        </pc:spChg>
        <pc:spChg chg="mod">
          <ac:chgData name="Stephen Fleenor" userId="87e0362499c059bd" providerId="LiveId" clId="{3AD4592E-038C-404C-9A94-D5C8102ED412}" dt="2023-02-12T00:11:42.408" v="51" actId="20577"/>
          <ac:spMkLst>
            <pc:docMk/>
            <pc:sldMk cId="0" sldId="258"/>
            <ac:spMk id="137" creationId="{00000000-0000-0000-0000-000000000000}"/>
          </ac:spMkLst>
        </pc:spChg>
      </pc:sldChg>
      <pc:sldChg chg="add del">
        <pc:chgData name="Stephen Fleenor" userId="87e0362499c059bd" providerId="LiveId" clId="{3AD4592E-038C-404C-9A94-D5C8102ED412}" dt="2023-02-12T00:11:32.748" v="49" actId="47"/>
        <pc:sldMkLst>
          <pc:docMk/>
          <pc:sldMk cId="0" sldId="260"/>
        </pc:sldMkLst>
      </pc:sldChg>
      <pc:sldChg chg="addSp delSp modSp mod modNotesTx">
        <pc:chgData name="Stephen Fleenor" userId="87e0362499c059bd" providerId="LiveId" clId="{3AD4592E-038C-404C-9A94-D5C8102ED412}" dt="2023-02-12T00:12:35.068" v="135" actId="5793"/>
        <pc:sldMkLst>
          <pc:docMk/>
          <pc:sldMk cId="0" sldId="1350"/>
        </pc:sldMkLst>
        <pc:spChg chg="add del mod">
          <ac:chgData name="Stephen Fleenor" userId="87e0362499c059bd" providerId="LiveId" clId="{3AD4592E-038C-404C-9A94-D5C8102ED412}" dt="2023-02-12T00:12:10.719" v="69"/>
          <ac:spMkLst>
            <pc:docMk/>
            <pc:sldMk cId="0" sldId="1350"/>
            <ac:spMk id="3" creationId="{ED30B40F-2962-2DCE-84BD-610DD25140BE}"/>
          </ac:spMkLst>
        </pc:spChg>
        <pc:spChg chg="mod">
          <ac:chgData name="Stephen Fleenor" userId="87e0362499c059bd" providerId="LiveId" clId="{3AD4592E-038C-404C-9A94-D5C8102ED412}" dt="2023-02-12T00:12:35.068" v="135" actId="5793"/>
          <ac:spMkLst>
            <pc:docMk/>
            <pc:sldMk cId="0" sldId="1350"/>
            <ac:spMk id="4" creationId="{4CD87E1D-0D27-46CD-B291-06A2121EBC26}"/>
          </ac:spMkLst>
        </pc:spChg>
        <pc:spChg chg="mod">
          <ac:chgData name="Stephen Fleenor" userId="87e0362499c059bd" providerId="LiveId" clId="{3AD4592E-038C-404C-9A94-D5C8102ED412}" dt="2023-02-12T00:11:39.179" v="50" actId="20577"/>
          <ac:spMkLst>
            <pc:docMk/>
            <pc:sldMk cId="0" sldId="1350"/>
            <ac:spMk id="137" creationId="{00000000-0000-0000-0000-000000000000}"/>
          </ac:spMkLst>
        </pc:spChg>
      </pc:sldChg>
      <pc:sldChg chg="modSp add mod setBg">
        <pc:chgData name="Stephen Fleenor" userId="87e0362499c059bd" providerId="LiveId" clId="{3AD4592E-038C-404C-9A94-D5C8102ED412}" dt="2023-02-12T00:14:53.303" v="295" actId="20577"/>
        <pc:sldMkLst>
          <pc:docMk/>
          <pc:sldMk cId="1561496125" sldId="1351"/>
        </pc:sldMkLst>
        <pc:spChg chg="mod">
          <ac:chgData name="Stephen Fleenor" userId="87e0362499c059bd" providerId="LiveId" clId="{3AD4592E-038C-404C-9A94-D5C8102ED412}" dt="2023-02-12T00:14:53.303" v="295" actId="20577"/>
          <ac:spMkLst>
            <pc:docMk/>
            <pc:sldMk cId="1561496125" sldId="1351"/>
            <ac:spMk id="4" creationId="{4CD87E1D-0D27-46CD-B291-06A2121EBC26}"/>
          </ac:spMkLst>
        </pc:spChg>
      </pc:sldChg>
      <pc:sldChg chg="add del">
        <pc:chgData name="Stephen Fleenor" userId="87e0362499c059bd" providerId="LiveId" clId="{3AD4592E-038C-404C-9A94-D5C8102ED412}" dt="2023-02-12T00:11:30.579" v="46" actId="47"/>
        <pc:sldMkLst>
          <pc:docMk/>
          <pc:sldMk cId="1611666289" sldId="1351"/>
        </pc:sldMkLst>
      </pc:sldChg>
      <pc:sldChg chg="modSp add mod setBg">
        <pc:chgData name="Stephen Fleenor" userId="87e0362499c059bd" providerId="LiveId" clId="{3AD4592E-038C-404C-9A94-D5C8102ED412}" dt="2023-02-12T00:15:13.838" v="316" actId="20577"/>
        <pc:sldMkLst>
          <pc:docMk/>
          <pc:sldMk cId="923668273" sldId="1352"/>
        </pc:sldMkLst>
        <pc:spChg chg="mod">
          <ac:chgData name="Stephen Fleenor" userId="87e0362499c059bd" providerId="LiveId" clId="{3AD4592E-038C-404C-9A94-D5C8102ED412}" dt="2023-02-12T00:15:13.838" v="316" actId="20577"/>
          <ac:spMkLst>
            <pc:docMk/>
            <pc:sldMk cId="923668273" sldId="1352"/>
            <ac:spMk id="4" creationId="{4CD87E1D-0D27-46CD-B291-06A2121EBC26}"/>
          </ac:spMkLst>
        </pc:spChg>
      </pc:sldChg>
      <pc:sldChg chg="add del">
        <pc:chgData name="Stephen Fleenor" userId="87e0362499c059bd" providerId="LiveId" clId="{3AD4592E-038C-404C-9A94-D5C8102ED412}" dt="2023-02-12T00:11:32.020" v="48" actId="47"/>
        <pc:sldMkLst>
          <pc:docMk/>
          <pc:sldMk cId="3999146739" sldId="1352"/>
        </pc:sldMkLst>
      </pc:sldChg>
      <pc:sldChg chg="modSp add mod setBg">
        <pc:chgData name="Stephen Fleenor" userId="87e0362499c059bd" providerId="LiveId" clId="{3AD4592E-038C-404C-9A94-D5C8102ED412}" dt="2023-02-12T00:15:26.758" v="342" actId="20577"/>
        <pc:sldMkLst>
          <pc:docMk/>
          <pc:sldMk cId="3948724345" sldId="1353"/>
        </pc:sldMkLst>
        <pc:spChg chg="mod">
          <ac:chgData name="Stephen Fleenor" userId="87e0362499c059bd" providerId="LiveId" clId="{3AD4592E-038C-404C-9A94-D5C8102ED412}" dt="2023-02-12T00:15:26.758" v="342" actId="20577"/>
          <ac:spMkLst>
            <pc:docMk/>
            <pc:sldMk cId="3948724345" sldId="1353"/>
            <ac:spMk id="4" creationId="{4CD87E1D-0D27-46CD-B291-06A2121EBC26}"/>
          </ac:spMkLst>
        </pc:spChg>
      </pc:sldChg>
      <pc:sldChg chg="modSp add mod setBg">
        <pc:chgData name="Stephen Fleenor" userId="87e0362499c059bd" providerId="LiveId" clId="{3AD4592E-038C-404C-9A94-D5C8102ED412}" dt="2023-02-12T00:15:37.031" v="377" actId="20577"/>
        <pc:sldMkLst>
          <pc:docMk/>
          <pc:sldMk cId="2199276664" sldId="1354"/>
        </pc:sldMkLst>
        <pc:spChg chg="mod">
          <ac:chgData name="Stephen Fleenor" userId="87e0362499c059bd" providerId="LiveId" clId="{3AD4592E-038C-404C-9A94-D5C8102ED412}" dt="2023-02-12T00:15:37.031" v="377" actId="20577"/>
          <ac:spMkLst>
            <pc:docMk/>
            <pc:sldMk cId="2199276664" sldId="1354"/>
            <ac:spMk id="4" creationId="{4CD87E1D-0D27-46CD-B291-06A2121EBC26}"/>
          </ac:spMkLst>
        </pc:spChg>
      </pc:sldChg>
      <pc:sldChg chg="modSp add mod setBg">
        <pc:chgData name="Stephen Fleenor" userId="87e0362499c059bd" providerId="LiveId" clId="{3AD4592E-038C-404C-9A94-D5C8102ED412}" dt="2023-02-12T00:16:04.631" v="413" actId="20577"/>
        <pc:sldMkLst>
          <pc:docMk/>
          <pc:sldMk cId="3283170200" sldId="1355"/>
        </pc:sldMkLst>
        <pc:spChg chg="mod">
          <ac:chgData name="Stephen Fleenor" userId="87e0362499c059bd" providerId="LiveId" clId="{3AD4592E-038C-404C-9A94-D5C8102ED412}" dt="2023-02-12T00:16:04.631" v="413" actId="20577"/>
          <ac:spMkLst>
            <pc:docMk/>
            <pc:sldMk cId="3283170200" sldId="1355"/>
            <ac:spMk id="4" creationId="{4CD87E1D-0D27-46CD-B291-06A2121EBC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3204580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416126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196826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211119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46095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de Orange Stripe">
  <p:cSld name="Side Orange Strip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641800" y="244400"/>
            <a:ext cx="10962400" cy="2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p10"/>
          <p:cNvCxnSpPr/>
          <p:nvPr/>
        </p:nvCxnSpPr>
        <p:spPr>
          <a:xfrm flipH="1">
            <a:off x="130867" y="-1333"/>
            <a:ext cx="23600" cy="6884000"/>
          </a:xfrm>
          <a:prstGeom prst="straightConnector1">
            <a:avLst/>
          </a:prstGeom>
          <a:noFill/>
          <a:ln w="1524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Google Shape;25;p10"/>
          <p:cNvCxnSpPr/>
          <p:nvPr/>
        </p:nvCxnSpPr>
        <p:spPr>
          <a:xfrm rot="10800000" flipH="1">
            <a:off x="130767" y="633"/>
            <a:ext cx="23600" cy="4556400"/>
          </a:xfrm>
          <a:prstGeom prst="straightConnector1">
            <a:avLst/>
          </a:prstGeom>
          <a:noFill/>
          <a:ln w="152400" cap="flat" cmpd="sng">
            <a:solidFill>
              <a:srgbClr val="F6B26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" name="Google Shape;26;p10"/>
          <p:cNvSpPr txBox="1">
            <a:spLocks noGrp="1"/>
          </p:cNvSpPr>
          <p:nvPr>
            <p:ph type="subTitle" idx="1"/>
          </p:nvPr>
        </p:nvSpPr>
        <p:spPr>
          <a:xfrm>
            <a:off x="1519800" y="2089067"/>
            <a:ext cx="9776800" cy="3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lvl="1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lvl="2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lvl="3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9FFBA97-2784-4469-A39A-DDA2EF028569}"/>
              </a:ext>
            </a:extLst>
          </p:cNvPr>
          <p:cNvSpPr/>
          <p:nvPr/>
        </p:nvSpPr>
        <p:spPr>
          <a:xfrm>
            <a:off x="225911" y="5561704"/>
            <a:ext cx="2692387" cy="1296296"/>
          </a:xfrm>
          <a:prstGeom prst="rect">
            <a:avLst/>
          </a:prstGeom>
          <a:solidFill>
            <a:srgbClr val="F4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Google Shape;126;p5"/>
          <p:cNvSpPr/>
          <p:nvPr/>
        </p:nvSpPr>
        <p:spPr>
          <a:xfrm>
            <a:off x="5981249" y="2357986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9933050" y="6581000"/>
            <a:ext cx="225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Stephen Fleenor, PhD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Question: </a:t>
            </a:r>
            <a:r>
              <a:rPr lang="en-US" sz="2400" dirty="0"/>
              <a:t>How is ______ related to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Stem: </a:t>
            </a:r>
            <a:r>
              <a:rPr lang="en-US" sz="2400" i="1" dirty="0">
                <a:solidFill>
                  <a:srgbClr val="0070C0"/>
                </a:solidFill>
              </a:rPr>
              <a:t>______ is related to ______ because…</a:t>
            </a:r>
          </a:p>
        </p:txBody>
      </p:sp>
      <p:sp>
        <p:nvSpPr>
          <p:cNvPr id="22" name="Google Shape;126;p5">
            <a:extLst>
              <a:ext uri="{FF2B5EF4-FFF2-40B4-BE49-F238E27FC236}">
                <a16:creationId xmlns:a16="http://schemas.microsoft.com/office/drawing/2014/main" id="{4A101ECC-3F84-48F1-B780-D2A9B090897A}"/>
              </a:ext>
            </a:extLst>
          </p:cNvPr>
          <p:cNvSpPr/>
          <p:nvPr/>
        </p:nvSpPr>
        <p:spPr>
          <a:xfrm>
            <a:off x="494842" y="2357983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04;p3" descr="Seidlitz Education">
            <a:extLst>
              <a:ext uri="{FF2B5EF4-FFF2-40B4-BE49-F238E27FC236}">
                <a16:creationId xmlns:a16="http://schemas.microsoft.com/office/drawing/2014/main" id="{ADDCF26E-2AAB-4EFE-A1AA-D6BE4F450EA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95443" y="6255055"/>
            <a:ext cx="604193" cy="3259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Goes 1</a:t>
              </a:r>
              <a:r>
                <a:rPr lang="en-US" i="1" baseline="30000" dirty="0"/>
                <a:t>st</a:t>
              </a:r>
              <a:r>
                <a:rPr lang="en-US" i="1" dirty="0"/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9FFBA97-2784-4469-A39A-DDA2EF028569}"/>
              </a:ext>
            </a:extLst>
          </p:cNvPr>
          <p:cNvSpPr/>
          <p:nvPr/>
        </p:nvSpPr>
        <p:spPr>
          <a:xfrm>
            <a:off x="225911" y="5561704"/>
            <a:ext cx="2692387" cy="1296296"/>
          </a:xfrm>
          <a:prstGeom prst="rect">
            <a:avLst/>
          </a:prstGeom>
          <a:solidFill>
            <a:srgbClr val="F4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Google Shape;126;p5"/>
          <p:cNvSpPr/>
          <p:nvPr/>
        </p:nvSpPr>
        <p:spPr>
          <a:xfrm>
            <a:off x="5981249" y="2357986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9933050" y="6581000"/>
            <a:ext cx="225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Stephen Fleenor, PhD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Question: </a:t>
            </a:r>
            <a:r>
              <a:rPr lang="en-US" sz="2400" dirty="0"/>
              <a:t>How is ______ different from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Stem: </a:t>
            </a:r>
            <a:r>
              <a:rPr lang="en-US" sz="2400" i="1" dirty="0">
                <a:solidFill>
                  <a:srgbClr val="0070C0"/>
                </a:solidFill>
              </a:rPr>
              <a:t>______ is different from ______ because…</a:t>
            </a:r>
          </a:p>
        </p:txBody>
      </p:sp>
      <p:sp>
        <p:nvSpPr>
          <p:cNvPr id="22" name="Google Shape;126;p5">
            <a:extLst>
              <a:ext uri="{FF2B5EF4-FFF2-40B4-BE49-F238E27FC236}">
                <a16:creationId xmlns:a16="http://schemas.microsoft.com/office/drawing/2014/main" id="{4A101ECC-3F84-48F1-B780-D2A9B090897A}"/>
              </a:ext>
            </a:extLst>
          </p:cNvPr>
          <p:cNvSpPr/>
          <p:nvPr/>
        </p:nvSpPr>
        <p:spPr>
          <a:xfrm>
            <a:off x="494842" y="2357983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04;p3" descr="Seidlitz Education">
            <a:extLst>
              <a:ext uri="{FF2B5EF4-FFF2-40B4-BE49-F238E27FC236}">
                <a16:creationId xmlns:a16="http://schemas.microsoft.com/office/drawing/2014/main" id="{ADDCF26E-2AAB-4EFE-A1AA-D6BE4F450EA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95443" y="6255055"/>
            <a:ext cx="604193" cy="3259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Goes 1</a:t>
              </a:r>
              <a:r>
                <a:rPr lang="en-US" i="1" baseline="30000" dirty="0"/>
                <a:t>st</a:t>
              </a:r>
              <a:r>
                <a:rPr lang="en-US" i="1" dirty="0"/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6149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9FFBA97-2784-4469-A39A-DDA2EF028569}"/>
              </a:ext>
            </a:extLst>
          </p:cNvPr>
          <p:cNvSpPr/>
          <p:nvPr/>
        </p:nvSpPr>
        <p:spPr>
          <a:xfrm>
            <a:off x="225911" y="5561704"/>
            <a:ext cx="2692387" cy="1296296"/>
          </a:xfrm>
          <a:prstGeom prst="rect">
            <a:avLst/>
          </a:prstGeom>
          <a:solidFill>
            <a:srgbClr val="F4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Google Shape;126;p5"/>
          <p:cNvSpPr/>
          <p:nvPr/>
        </p:nvSpPr>
        <p:spPr>
          <a:xfrm>
            <a:off x="5981249" y="2357986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9933050" y="6581000"/>
            <a:ext cx="225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Stephen Fleenor, PhD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Question: </a:t>
            </a:r>
            <a:r>
              <a:rPr lang="en-US" sz="2400" dirty="0"/>
              <a:t>How is ______ similar to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Stem: </a:t>
            </a:r>
            <a:r>
              <a:rPr lang="en-US" sz="2400" i="1" dirty="0">
                <a:solidFill>
                  <a:srgbClr val="0070C0"/>
                </a:solidFill>
              </a:rPr>
              <a:t>______ is similar to ______ because…</a:t>
            </a:r>
          </a:p>
        </p:txBody>
      </p:sp>
      <p:sp>
        <p:nvSpPr>
          <p:cNvPr id="22" name="Google Shape;126;p5">
            <a:extLst>
              <a:ext uri="{FF2B5EF4-FFF2-40B4-BE49-F238E27FC236}">
                <a16:creationId xmlns:a16="http://schemas.microsoft.com/office/drawing/2014/main" id="{4A101ECC-3F84-48F1-B780-D2A9B090897A}"/>
              </a:ext>
            </a:extLst>
          </p:cNvPr>
          <p:cNvSpPr/>
          <p:nvPr/>
        </p:nvSpPr>
        <p:spPr>
          <a:xfrm>
            <a:off x="494842" y="2357983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04;p3" descr="Seidlitz Education">
            <a:extLst>
              <a:ext uri="{FF2B5EF4-FFF2-40B4-BE49-F238E27FC236}">
                <a16:creationId xmlns:a16="http://schemas.microsoft.com/office/drawing/2014/main" id="{ADDCF26E-2AAB-4EFE-A1AA-D6BE4F450EA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95443" y="6255055"/>
            <a:ext cx="604193" cy="3259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Goes 1</a:t>
              </a:r>
              <a:r>
                <a:rPr lang="en-US" i="1" baseline="30000" dirty="0"/>
                <a:t>st</a:t>
              </a:r>
              <a:r>
                <a:rPr lang="en-US" i="1" dirty="0"/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2366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9FFBA97-2784-4469-A39A-DDA2EF028569}"/>
              </a:ext>
            </a:extLst>
          </p:cNvPr>
          <p:cNvSpPr/>
          <p:nvPr/>
        </p:nvSpPr>
        <p:spPr>
          <a:xfrm>
            <a:off x="225911" y="5561704"/>
            <a:ext cx="2692387" cy="1296296"/>
          </a:xfrm>
          <a:prstGeom prst="rect">
            <a:avLst/>
          </a:prstGeom>
          <a:solidFill>
            <a:srgbClr val="F4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Google Shape;126;p5"/>
          <p:cNvSpPr/>
          <p:nvPr/>
        </p:nvSpPr>
        <p:spPr>
          <a:xfrm>
            <a:off x="5981249" y="2357986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9933050" y="6581000"/>
            <a:ext cx="225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Stephen Fleenor, PhD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Question: </a:t>
            </a:r>
            <a:r>
              <a:rPr lang="en-US" sz="2400" dirty="0"/>
              <a:t>What is an example of ______? Why is this a good example?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Stem: </a:t>
            </a:r>
            <a:r>
              <a:rPr lang="en-US" sz="2400" i="1" dirty="0">
                <a:solidFill>
                  <a:srgbClr val="0070C0"/>
                </a:solidFill>
              </a:rPr>
              <a:t>One example of ______ is… because…</a:t>
            </a:r>
          </a:p>
        </p:txBody>
      </p:sp>
      <p:sp>
        <p:nvSpPr>
          <p:cNvPr id="22" name="Google Shape;126;p5">
            <a:extLst>
              <a:ext uri="{FF2B5EF4-FFF2-40B4-BE49-F238E27FC236}">
                <a16:creationId xmlns:a16="http://schemas.microsoft.com/office/drawing/2014/main" id="{4A101ECC-3F84-48F1-B780-D2A9B090897A}"/>
              </a:ext>
            </a:extLst>
          </p:cNvPr>
          <p:cNvSpPr/>
          <p:nvPr/>
        </p:nvSpPr>
        <p:spPr>
          <a:xfrm>
            <a:off x="494842" y="2357983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04;p3" descr="Seidlitz Education">
            <a:extLst>
              <a:ext uri="{FF2B5EF4-FFF2-40B4-BE49-F238E27FC236}">
                <a16:creationId xmlns:a16="http://schemas.microsoft.com/office/drawing/2014/main" id="{ADDCF26E-2AAB-4EFE-A1AA-D6BE4F450EA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95443" y="6255055"/>
            <a:ext cx="604193" cy="3259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Goes 1</a:t>
              </a:r>
              <a:r>
                <a:rPr lang="en-US" i="1" baseline="30000" dirty="0"/>
                <a:t>st</a:t>
              </a:r>
              <a:r>
                <a:rPr lang="en-US" i="1" dirty="0"/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4872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9FFBA97-2784-4469-A39A-DDA2EF028569}"/>
              </a:ext>
            </a:extLst>
          </p:cNvPr>
          <p:cNvSpPr/>
          <p:nvPr/>
        </p:nvSpPr>
        <p:spPr>
          <a:xfrm>
            <a:off x="225911" y="5561704"/>
            <a:ext cx="2692387" cy="1296296"/>
          </a:xfrm>
          <a:prstGeom prst="rect">
            <a:avLst/>
          </a:prstGeom>
          <a:solidFill>
            <a:srgbClr val="F4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Google Shape;126;p5"/>
          <p:cNvSpPr/>
          <p:nvPr/>
        </p:nvSpPr>
        <p:spPr>
          <a:xfrm>
            <a:off x="5981249" y="2357986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9933050" y="6581000"/>
            <a:ext cx="225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Stephen Fleenor, PhD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Question: </a:t>
            </a:r>
            <a:r>
              <a:rPr lang="en-US" sz="2400" dirty="0"/>
              <a:t>Why is ______ important for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Stem: </a:t>
            </a:r>
            <a:r>
              <a:rPr lang="en-US" sz="2400" i="1" dirty="0">
                <a:solidFill>
                  <a:srgbClr val="0070C0"/>
                </a:solidFill>
              </a:rPr>
              <a:t>______ is important for ______ because…</a:t>
            </a:r>
          </a:p>
        </p:txBody>
      </p:sp>
      <p:sp>
        <p:nvSpPr>
          <p:cNvPr id="22" name="Google Shape;126;p5">
            <a:extLst>
              <a:ext uri="{FF2B5EF4-FFF2-40B4-BE49-F238E27FC236}">
                <a16:creationId xmlns:a16="http://schemas.microsoft.com/office/drawing/2014/main" id="{4A101ECC-3F84-48F1-B780-D2A9B090897A}"/>
              </a:ext>
            </a:extLst>
          </p:cNvPr>
          <p:cNvSpPr/>
          <p:nvPr/>
        </p:nvSpPr>
        <p:spPr>
          <a:xfrm>
            <a:off x="494842" y="2357983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04;p3" descr="Seidlitz Education">
            <a:extLst>
              <a:ext uri="{FF2B5EF4-FFF2-40B4-BE49-F238E27FC236}">
                <a16:creationId xmlns:a16="http://schemas.microsoft.com/office/drawing/2014/main" id="{ADDCF26E-2AAB-4EFE-A1AA-D6BE4F450EA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95443" y="6255055"/>
            <a:ext cx="604193" cy="3259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Goes 1</a:t>
              </a:r>
              <a:r>
                <a:rPr lang="en-US" i="1" baseline="30000" dirty="0"/>
                <a:t>st</a:t>
              </a:r>
              <a:r>
                <a:rPr lang="en-US" i="1" dirty="0"/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9927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9FFBA97-2784-4469-A39A-DDA2EF028569}"/>
              </a:ext>
            </a:extLst>
          </p:cNvPr>
          <p:cNvSpPr/>
          <p:nvPr/>
        </p:nvSpPr>
        <p:spPr>
          <a:xfrm>
            <a:off x="225911" y="5561704"/>
            <a:ext cx="2692387" cy="1296296"/>
          </a:xfrm>
          <a:prstGeom prst="rect">
            <a:avLst/>
          </a:prstGeom>
          <a:solidFill>
            <a:srgbClr val="F4E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Google Shape;126;p5"/>
          <p:cNvSpPr/>
          <p:nvPr/>
        </p:nvSpPr>
        <p:spPr>
          <a:xfrm>
            <a:off x="5981249" y="2357986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9933050" y="6581000"/>
            <a:ext cx="225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Stephen Fleenor, PhD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Question: </a:t>
            </a:r>
            <a:r>
              <a:rPr lang="en-US" sz="2400" dirty="0"/>
              <a:t>How would ______ change when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Stem: </a:t>
            </a:r>
            <a:r>
              <a:rPr lang="en-US" sz="2400" i="1" dirty="0">
                <a:solidFill>
                  <a:srgbClr val="0070C0"/>
                </a:solidFill>
              </a:rPr>
              <a:t>When ______, ______ would change by…</a:t>
            </a:r>
          </a:p>
        </p:txBody>
      </p:sp>
      <p:sp>
        <p:nvSpPr>
          <p:cNvPr id="22" name="Google Shape;126;p5">
            <a:extLst>
              <a:ext uri="{FF2B5EF4-FFF2-40B4-BE49-F238E27FC236}">
                <a16:creationId xmlns:a16="http://schemas.microsoft.com/office/drawing/2014/main" id="{4A101ECC-3F84-48F1-B780-D2A9B090897A}"/>
              </a:ext>
            </a:extLst>
          </p:cNvPr>
          <p:cNvSpPr/>
          <p:nvPr/>
        </p:nvSpPr>
        <p:spPr>
          <a:xfrm>
            <a:off x="494842" y="2357983"/>
            <a:ext cx="5486401" cy="411480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04;p3" descr="Seidlitz Education">
            <a:extLst>
              <a:ext uri="{FF2B5EF4-FFF2-40B4-BE49-F238E27FC236}">
                <a16:creationId xmlns:a16="http://schemas.microsoft.com/office/drawing/2014/main" id="{ADDCF26E-2AAB-4EFE-A1AA-D6BE4F450EA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95443" y="6255055"/>
            <a:ext cx="604193" cy="32594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Goes 1</a:t>
              </a:r>
              <a:r>
                <a:rPr lang="en-US" i="1" baseline="30000" dirty="0"/>
                <a:t>st</a:t>
              </a:r>
              <a:r>
                <a:rPr lang="en-US" i="1" dirty="0"/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8317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1274</Words>
  <Application>Microsoft Office PowerPoint</Application>
  <PresentationFormat>Widescreen</PresentationFormat>
  <Paragraphs>84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Fleenor</dc:creator>
  <cp:lastModifiedBy>Stephen Fleenor</cp:lastModifiedBy>
  <cp:revision>1</cp:revision>
  <dcterms:created xsi:type="dcterms:W3CDTF">2020-10-20T19:05:03Z</dcterms:created>
  <dcterms:modified xsi:type="dcterms:W3CDTF">2023-02-12T00:16:10Z</dcterms:modified>
</cp:coreProperties>
</file>