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7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standard form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Standard form</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7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6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place value</a:t>
            </a:r>
            <a:r>
              <a:t> related to </a:t>
            </a:r>
            <a:r>
              <a:rPr b="1">
                <a:solidFill>
                  <a:srgbClr val="7030A0"/>
                </a:solidFill>
              </a:rPr>
              <a:t>standard form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Place value</a:t>
            </a:r>
            <a:r>
              <a:t> is important for </a:t>
            </a:r>
            <a:r>
              <a:rPr b="1">
                <a:solidFill>
                  <a:srgbClr val="7030A0"/>
                </a:solidFill>
              </a:rPr>
              <a:t>standard form</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use </a:t>
            </a:r>
            <a:r>
              <a:rPr b="1" sz="2000">
                <a:solidFill>
                  <a:srgbClr val="7030A0"/>
                </a:solidFill>
              </a:rPr>
              <a:t>place value</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can use </a:t>
            </a:r>
            <a:r>
              <a:rPr b="1" sz="2000" i="1">
                <a:solidFill>
                  <a:srgbClr val="7030A0"/>
                </a:solidFill>
              </a:rPr>
              <a:t>place value</a:t>
            </a:r>
            <a:r>
              <a:rPr i="1"/>
              <a:t> to...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1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7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use </a:t>
            </a:r>
            <a:r>
              <a:rPr b="1">
                <a:solidFill>
                  <a:srgbClr val="7030A0"/>
                </a:solidFill>
              </a:rPr>
              <a:t>place value</a:t>
            </a:r>
            <a:r>
              <a:t> to...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place value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place value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place value</a:t>
            </a:r>
            <a:r>
              <a:rPr sz="2000"/>
              <a:t>
• My visual is…
• It relates to what I’ve learned about </a:t>
            </a:r>
            <a:r>
              <a:rPr b="1" sz="2000">
                <a:solidFill>
                  <a:srgbClr val="7030A0"/>
                </a:solidFill>
              </a:rPr>
              <a:t>place value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place value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place value.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place value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107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place value...</a:t>
            </a:r>
            <a:r>
              <a:rPr i="1"/>
              <a:t>
From this visual, I can infer… </a:t>
            </a:r>
            <a:r>
              <a:rPr i="0"/>
              <a:t>(use </a:t>
            </a:r>
            <a:r>
              <a:rPr b="1">
                <a:solidFill>
                  <a:srgbClr val="7030A0"/>
                </a:solidFill>
              </a:rPr>
              <a:t>place value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place value</a:t>
            </a:r>
            <a:r>
              <a:t>.
Include 3-5 other vocabulary words in your paragraph. You may include the following stems:​
</a:t>
            </a:r>
            <a:r>
              <a:rPr i="1"/>
              <a:t>•   </a:t>
            </a:r>
            <a:r>
              <a:rPr i="1" b="1">
                <a:solidFill>
                  <a:srgbClr val="7030A0"/>
                </a:solidFill>
              </a:rPr>
              <a:t>Place value</a:t>
            </a:r>
            <a:r>
              <a:rPr i="1"/>
              <a:t> is...
</a:t>
            </a:r>
            <a:r>
              <a:rPr i="1"/>
              <a:t>•   </a:t>
            </a:r>
            <a:r>
              <a:rPr i="1" b="1">
                <a:solidFill>
                  <a:srgbClr val="7030A0"/>
                </a:solidFill>
              </a:rPr>
              <a:t>Place value</a:t>
            </a:r>
            <a:r>
              <a:rPr i="1"/>
              <a:t> is important for </a:t>
            </a:r>
            <a:r>
              <a:rPr i="1" b="1">
                <a:solidFill>
                  <a:srgbClr val="7030A0"/>
                </a:solidFill>
              </a:rPr>
              <a:t>standard form</a:t>
            </a:r>
            <a:r>
              <a:rPr i="1"/>
              <a:t> because...
</a:t>
            </a:r>
            <a:r>
              <a:rPr i="1"/>
              <a:t>•   I can use </a:t>
            </a:r>
            <a:r>
              <a:rPr i="1" b="1">
                <a:solidFill>
                  <a:srgbClr val="7030A0"/>
                </a:solidFill>
              </a:rPr>
              <a:t>place value</a:t>
            </a:r>
            <a:r>
              <a:rPr i="1"/>
              <a:t> to...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106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place value.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use place value?</a:t>
            </a:r>
            <a:r>
              <a:t>
</a:t>
            </a:r>
            <a:r>
              <a:rPr i="1"/>
              <a:t>I can use place value to...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106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7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use </a:t>
            </a:r>
            <a:r>
              <a:rPr b="1" sz="2800">
                <a:solidFill>
                  <a:srgbClr val="7030A0"/>
                </a:solidFill>
              </a:rPr>
              <a:t>place value</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1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7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6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7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6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