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4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4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3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es diferente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un ejemplo de tres números en orden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Tres números en orden de 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 son...
Sé esto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un ejemplo de tres números en orden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Tres números en orden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son...
Sé esto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significa...
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es diferente de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porque...
</a:t>
            </a:r>
            <a:r>
              <a:rPr i="1"/>
              <a:t>•   Tres números en orden de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son...
Sé esto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mayor a menor.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un ejemplo de tres números en orden de mayor a menor? ¿Cómo lo sabes?</a:t>
            </a:r>
            <a:r>
              <a:t>
</a:t>
            </a:r>
            <a:r>
              <a:rPr i="1"/>
              <a:t>Tres números en orden de mayor a menor son...
Sé esto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un ejemplo de tres números en orden de 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3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