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1e04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5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1e05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1e04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con "</a:t>
            </a:r>
            <a:r>
              <a:rPr b="1">
                <a:solidFill>
                  <a:srgbClr val="7030A0"/>
                </a:solidFill>
              </a:rPr>
              <a:t>menor que</a:t>
            </a:r>
            <a:r>
              <a:t>"?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está relacionada con la frase "</a:t>
            </a:r>
            <a:r>
              <a:rPr b="1">
                <a:solidFill>
                  <a:srgbClr val="7030A0"/>
                </a:solidFill>
              </a:rPr>
              <a:t>menor que</a:t>
            </a:r>
            <a:r>
              <a:t>"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5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recta numérica abierta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recta numérica abierta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organizar números de "</a:t>
            </a:r>
            <a:r>
              <a:rPr b="1" sz="2000">
                <a:solidFill>
                  <a:srgbClr val="7030A0"/>
                </a:solidFill>
              </a:rPr>
              <a:t>menor a mayor</a:t>
            </a:r>
            <a:r>
              <a:rPr b="1" sz="2000"/>
              <a:t>" en una recta numérica?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organizar números de "</a:t>
            </a:r>
            <a:r>
              <a:rPr b="1" sz="2000" i="1">
                <a:solidFill>
                  <a:srgbClr val="7030A0"/>
                </a:solidFill>
              </a:rPr>
              <a:t>menor a mayor</a:t>
            </a:r>
            <a:r>
              <a:rPr i="1"/>
              <a:t>" en una recta numérica por 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1e04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1e05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1e05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4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organizar números de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en una recta numérica?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organizar números de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en una recta numérica por 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menor a mayor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menor a mayor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menor a mayor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menor a mayor.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4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4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1e05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1e059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menor a mayor...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.
Incluye otras 3-5 palabras de vocabulario en tu párrafo. Puedes incluir los siguientes inicios de oración:​
​</a:t>
            </a:r>
            <a:r>
              <a:rPr i="1"/>
              <a:t>•  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significa...
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está relacionada con la frase "</a:t>
            </a:r>
            <a:r>
              <a:rPr i="1" b="1">
                <a:solidFill>
                  <a:srgbClr val="7030A0"/>
                </a:solidFill>
              </a:rPr>
              <a:t>menor que</a:t>
            </a:r>
            <a:r>
              <a:rPr i="1"/>
              <a:t>" porque...
</a:t>
            </a:r>
            <a:r>
              <a:rPr i="1"/>
              <a:t>•   Yo puedo organizar números de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en una recta numérica por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1e04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menor a mayor.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organizar números de "menor a mayor" en una recta numérica?</a:t>
            </a:r>
            <a:r>
              <a:t>
</a:t>
            </a:r>
            <a:r>
              <a:rPr i="1"/>
              <a:t>Yo puedo organizar números de "menor a mayor" en una recta numérica por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1e04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1e05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1e05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organizar números de "</a:t>
            </a:r>
            <a:r>
              <a:rPr b="1" sz="2800">
                <a:solidFill>
                  <a:srgbClr val="7030A0"/>
                </a:solidFill>
              </a:rPr>
              <a:t>menor a mayor</a:t>
            </a:r>
            <a:r>
              <a:rPr b="1" sz="2800"/>
              <a:t>" en una recta numérica?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1e04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1e05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1e05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5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5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