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8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unidad de medida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unidad de medida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1e08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1e04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unidad de medida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unidad de medida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necesitas más cubos que clips para medir la </a:t>
            </a:r>
            <a:r>
              <a:rPr b="1" sz="2000">
                <a:solidFill>
                  <a:srgbClr val="7030A0"/>
                </a:solidFill>
              </a:rPr>
              <a:t>longitud</a:t>
            </a:r>
            <a:r>
              <a:rPr b="1" sz="2000"/>
              <a:t> del lápiz?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Necesito más cubos que clips para medir la </a:t>
            </a:r>
            <a:r>
              <a:rPr b="1" sz="2000" i="1">
                <a:solidFill>
                  <a:srgbClr val="7030A0"/>
                </a:solidFill>
              </a:rPr>
              <a:t>longitud</a:t>
            </a:r>
            <a:r>
              <a:rPr i="1"/>
              <a:t> del lápiz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1e04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8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4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necesitas más cubos que clips para medir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del lápiz?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Necesito más cubos que clips para medir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del lápiz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longitud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longitud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longitud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longitud.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4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4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1e08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longitud...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de un objeto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está relacionada con una </a:t>
            </a:r>
            <a:r>
              <a:rPr i="1" b="1">
                <a:solidFill>
                  <a:srgbClr val="7030A0"/>
                </a:solidFill>
              </a:rPr>
              <a:t>unidad de medida</a:t>
            </a:r>
            <a:r>
              <a:rPr i="1"/>
              <a:t> porque...
</a:t>
            </a:r>
            <a:r>
              <a:rPr i="1"/>
              <a:t>•   Necesito más cubos que clips para medir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del lápiz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1e04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longitud.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necesitas más cubos que clips para medir la longitud del lápiz?</a:t>
            </a:r>
            <a:r>
              <a:t>
</a:t>
            </a:r>
            <a:r>
              <a:rPr i="1"/>
              <a:t>Necesito más cubos que clips para medir la longitud del lápiz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1e04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1e08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necesitas más cubos que clips para medir la </a:t>
            </a:r>
            <a:r>
              <a:rPr b="1" sz="2800">
                <a:solidFill>
                  <a:srgbClr val="7030A0"/>
                </a:solidFill>
              </a:rPr>
              <a:t>longitud</a:t>
            </a:r>
            <a:r>
              <a:rPr b="1" sz="2800"/>
              <a:t> del lápiz?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1e04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8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8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1e04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un objeto?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un objeto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