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7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forma estándar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estándar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1e07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1e06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forma estándar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r se relaciona con la </a:t>
            </a:r>
            <a:r>
              <a:rPr b="1">
                <a:solidFill>
                  <a:srgbClr val="7030A0"/>
                </a:solidFill>
              </a:rPr>
              <a:t>forma estándar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usar el </a:t>
            </a:r>
            <a:r>
              <a:rPr b="1" sz="2000">
                <a:solidFill>
                  <a:srgbClr val="7030A0"/>
                </a:solidFill>
              </a:rPr>
              <a:t>valor de posición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el</a:t>
            </a:r>
            <a:r>
              <a:rPr b="1" sz="2000" i="1">
                <a:solidFill>
                  <a:srgbClr val="7030A0"/>
                </a:solidFill>
              </a:rPr>
              <a:t>valor de posición</a:t>
            </a:r>
            <a:r>
              <a:rPr i="1"/>
              <a:t> para...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1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7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6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usar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usar el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para...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valor de posición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valor de posición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valor de posición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valor de posición.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1e07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valor de posición...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r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r se relaciona con la </a:t>
            </a:r>
            <a:r>
              <a:rPr i="1" b="1">
                <a:solidFill>
                  <a:srgbClr val="7030A0"/>
                </a:solidFill>
              </a:rPr>
              <a:t>forma estándar</a:t>
            </a:r>
            <a:r>
              <a:rPr i="1"/>
              <a:t> porque...
</a:t>
            </a:r>
            <a:r>
              <a:rPr i="1"/>
              <a:t>•   Yo puedo usar el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para...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1e06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valor de posición.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usar el valor de posición?</a:t>
            </a:r>
            <a:r>
              <a:t>
</a:t>
            </a:r>
            <a:r>
              <a:rPr i="1"/>
              <a:t>Yo puedo usar elvalor de posición para...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1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1e07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usar el </a:t>
            </a:r>
            <a:r>
              <a:rPr b="1" sz="2800">
                <a:solidFill>
                  <a:srgbClr val="7030A0"/>
                </a:solidFill>
              </a:rPr>
              <a:t>valor de posición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1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7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1e0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r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