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5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5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9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son diferentes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de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 diferentes de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otro ejemplo de un </a:t>
            </a:r>
            <a:r>
              <a:rPr b="1" sz="2000">
                <a:solidFill>
                  <a:srgbClr val="7030A0"/>
                </a:solidFill>
              </a:rPr>
              <a:t>deseo</a:t>
            </a:r>
            <a:r>
              <a:rPr b="1" sz="2000"/>
              <a:t>? ¿Por qué es un </a:t>
            </a:r>
            <a:r>
              <a:rPr b="1" sz="2000">
                <a:solidFill>
                  <a:srgbClr val="7030A0"/>
                </a:solidFill>
              </a:rPr>
              <a:t>deseo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Otro ejemplo de un </a:t>
            </a:r>
            <a:r>
              <a:rPr b="1" sz="2000" i="1">
                <a:solidFill>
                  <a:srgbClr val="7030A0"/>
                </a:solidFill>
              </a:rPr>
              <a:t>deseo</a:t>
            </a:r>
            <a:r>
              <a:rPr i="1"/>
              <a:t>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9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un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? ¿Por qué es un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Otro ejemplo de un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deseos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deseos.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9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5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deseos...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 diferentes de las </a:t>
            </a:r>
            <a:r>
              <a:rPr i="1" b="1">
                <a:solidFill>
                  <a:srgbClr val="7030A0"/>
                </a:solidFill>
              </a:rPr>
              <a:t>necesidades</a:t>
            </a:r>
            <a:r>
              <a:rPr i="1"/>
              <a:t> porque...
</a:t>
            </a:r>
            <a:r>
              <a:rPr i="1"/>
              <a:t>•   Otro ejemplo de un </a:t>
            </a:r>
            <a:r>
              <a:rPr i="1" b="1">
                <a:solidFill>
                  <a:srgbClr val="7030A0"/>
                </a:solidFill>
              </a:rPr>
              <a:t>deseo</a:t>
            </a:r>
            <a:r>
              <a:rPr i="1"/>
              <a:t>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9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deseos.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otro ejemplo de un deseo? ¿Por qué es un deseo?</a:t>
            </a:r>
            <a:r>
              <a:t>
</a:t>
            </a:r>
            <a:r>
              <a:rPr i="1"/>
              <a:t>Otro ejemplo de un deseo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otro ejemplo de un </a:t>
            </a:r>
            <a:r>
              <a:rPr b="1" sz="2800">
                <a:solidFill>
                  <a:srgbClr val="7030A0"/>
                </a:solidFill>
              </a:rPr>
              <a:t>deseo</a:t>
            </a:r>
            <a:r>
              <a:rPr b="1" sz="2800"/>
              <a:t>? ¿Por qué es un </a:t>
            </a:r>
            <a:r>
              <a:rPr b="1" sz="2800">
                <a:solidFill>
                  <a:srgbClr val="7030A0"/>
                </a:solidFill>
              </a:rPr>
              <a:t>deseo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9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5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5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9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