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51.png"/><Relationship Id="rId24" Type="http://schemas.openxmlformats.org/officeDocument/2006/relationships/image" Target="../media/image30.png"/><Relationship Id="rId2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6.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10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10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side</a:t>
            </a:r>
            <a:r>
              <a:t>/</a:t>
            </a:r>
            <a:r>
              <a:rPr b="1">
                <a:solidFill>
                  <a:srgbClr val="7030A0"/>
                </a:solidFill>
              </a:rPr>
              <a:t>edge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side</a:t>
            </a:r>
            <a:r>
              <a:t>/</a:t>
            </a:r>
            <a:r>
              <a:rPr b="1">
                <a:solidFill>
                  <a:srgbClr val="7030A0"/>
                </a:solidFill>
              </a:rPr>
              <a:t>edge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2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edge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edge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2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10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side</a:t>
            </a:r>
            <a:r>
              <a:t>/</a:t>
            </a:r>
            <a:r>
              <a:rPr b="1">
                <a:solidFill>
                  <a:srgbClr val="7030A0"/>
                </a:solidFill>
              </a:rPr>
              <a:t>edge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side</a:t>
            </a:r>
            <a:r>
              <a:t>/</a:t>
            </a:r>
            <a:r>
              <a:rPr b="1">
                <a:solidFill>
                  <a:srgbClr val="7030A0"/>
                </a:solidFill>
              </a:rPr>
              <a:t>edge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t>
            </a:r>
            <a:r>
              <a:rPr b="1">
                <a:solidFill>
                  <a:srgbClr val="7030A0"/>
                </a:solidFill>
              </a:rPr>
              <a:t>shape</a:t>
            </a:r>
            <a:r>
              <a:t>s you see?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t>
            </a:r>
            <a:r>
              <a:rPr b="1">
                <a:solidFill>
                  <a:srgbClr val="7030A0"/>
                </a:solidFill>
              </a:rPr>
              <a:t>shape</a:t>
            </a:r>
            <a:r>
              <a:t>s I see are...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Do all </a:t>
            </a:r>
            <a:r>
              <a:rPr b="1" sz="2000">
                <a:solidFill>
                  <a:srgbClr val="7030A0"/>
                </a:solidFill>
              </a:rPr>
              <a:t>shape</a:t>
            </a:r>
            <a:r>
              <a:rPr b="1" sz="2000"/>
              <a:t>s have vertices?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all/not all </a:t>
            </a:r>
            <a:r>
              <a:rPr b="1" sz="2000" i="1">
                <a:solidFill>
                  <a:srgbClr val="7030A0"/>
                </a:solidFill>
              </a:rPr>
              <a:t>shape</a:t>
            </a:r>
            <a:r>
              <a:rPr i="1"/>
              <a:t>s have vertices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10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208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202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2084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10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all </a:t>
            </a:r>
            <a:r>
              <a:rPr b="1">
                <a:solidFill>
                  <a:srgbClr val="7030A0"/>
                </a:solidFill>
              </a:rPr>
              <a:t>shape</a:t>
            </a:r>
            <a:r>
              <a:t>s have vertices?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all/not all </a:t>
            </a:r>
            <a:r>
              <a:rPr b="1">
                <a:solidFill>
                  <a:srgbClr val="7030A0"/>
                </a:solidFill>
              </a:rPr>
              <a:t>shape</a:t>
            </a:r>
            <a:r>
              <a:t>s have vertices because...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vertex/vertices</a:t>
            </a:r>
            <a:r>
              <a:rPr sz="2000"/>
              <a:t>
• My visual is…
• It relates to what I’ve learned about </a:t>
            </a:r>
            <a:r>
              <a:rPr b="1" sz="2000">
                <a:solidFill>
                  <a:srgbClr val="7030A0"/>
                </a:solidFill>
              </a:rPr>
              <a:t>vertex/vertices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10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10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8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2028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2084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 </a:t>
            </a:r>
            <a:r>
              <a:rPr i="1" b="1">
                <a:solidFill>
                  <a:srgbClr val="7030A0"/>
                </a:solidFill>
              </a:rPr>
              <a:t>side</a:t>
            </a:r>
            <a:r>
              <a:rPr i="1"/>
              <a:t>/</a:t>
            </a:r>
            <a:r>
              <a:rPr i="1" b="1">
                <a:solidFill>
                  <a:srgbClr val="7030A0"/>
                </a:solidFill>
              </a:rPr>
              <a:t>edge</a:t>
            </a:r>
            <a:r>
              <a:rPr i="1"/>
              <a:t> because…
</a:t>
            </a:r>
            <a:r>
              <a:rPr i="1"/>
              <a:t>•   I think all/not all </a:t>
            </a:r>
            <a:r>
              <a:rPr i="1" b="1">
                <a:solidFill>
                  <a:srgbClr val="7030A0"/>
                </a:solidFill>
              </a:rPr>
              <a:t>shape</a:t>
            </a:r>
            <a:r>
              <a:rPr i="1"/>
              <a:t>s have vertices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10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Do all shapes have vertices? Why or why not?</a:t>
            </a:r>
            <a:r>
              <a:t>
</a:t>
            </a:r>
            <a:r>
              <a:rPr i="1"/>
              <a:t>I think all/not all shapes have vertices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10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208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202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2084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Do all </a:t>
            </a:r>
            <a:r>
              <a:rPr b="1" sz="2800">
                <a:solidFill>
                  <a:srgbClr val="7030A0"/>
                </a:solidFill>
              </a:rPr>
              <a:t>shape</a:t>
            </a:r>
            <a:r>
              <a:rPr b="1" sz="2800"/>
              <a:t>s have vertices?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10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208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202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2084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1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