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0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adición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adición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2e00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2e00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adición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 está relacionado con la </a:t>
            </a:r>
            <a:r>
              <a:rPr b="1">
                <a:solidFill>
                  <a:srgbClr val="7030A0"/>
                </a:solidFill>
              </a:rPr>
              <a:t>adición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es la forma más fácil de mostrar </a:t>
            </a:r>
            <a:r>
              <a:rPr b="1" sz="2000">
                <a:solidFill>
                  <a:srgbClr val="7030A0"/>
                </a:solidFill>
              </a:rPr>
              <a:t>10 más</a:t>
            </a:r>
            <a:r>
              <a:rPr b="1" sz="20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 forma más fácil de mostrar </a:t>
            </a:r>
            <a:r>
              <a:rPr b="1" sz="2000" i="1">
                <a:solidFill>
                  <a:srgbClr val="7030A0"/>
                </a:solidFill>
              </a:rPr>
              <a:t>10 más</a:t>
            </a:r>
            <a:r>
              <a:rPr i="1"/>
              <a:t> es...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2e0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2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0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forma más fácil de mostrar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 forma más fácil de mostrar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 es...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10 más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10 más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10 más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10 más.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0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2e00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10 más...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10 más</a:t>
            </a:r>
            <a:r>
              <a:rPr i="1"/>
              <a:t> significa...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10 más</a:t>
            </a:r>
            <a:r>
              <a:rPr i="1"/>
              <a:t> está relacionado con la </a:t>
            </a:r>
            <a:r>
              <a:rPr i="1" b="1">
                <a:solidFill>
                  <a:srgbClr val="7030A0"/>
                </a:solidFill>
              </a:rPr>
              <a:t>adición</a:t>
            </a:r>
            <a:r>
              <a:rPr i="1"/>
              <a:t> porque...
</a:t>
            </a:r>
            <a:r>
              <a:rPr i="1"/>
              <a:t>•   Creo que la forma más fácil de mostrar </a:t>
            </a:r>
            <a:r>
              <a:rPr i="1" b="1">
                <a:solidFill>
                  <a:srgbClr val="7030A0"/>
                </a:solidFill>
              </a:rPr>
              <a:t>10 más</a:t>
            </a:r>
            <a:r>
              <a:rPr i="1"/>
              <a:t> es...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2e00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10 más.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es la forma más fácil de mostrar 10 más? ¿Por qué?</a:t>
            </a:r>
            <a:r>
              <a:t>
</a:t>
            </a:r>
            <a:r>
              <a:rPr i="1"/>
              <a:t>Creo que la forma más fácil de mostrar 10 más es...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2e0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2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es la forma más fácil de mostrar </a:t>
            </a:r>
            <a:r>
              <a:rPr b="1" sz="2800">
                <a:solidFill>
                  <a:srgbClr val="7030A0"/>
                </a:solidFill>
              </a:rPr>
              <a:t>10 más</a:t>
            </a:r>
            <a:r>
              <a:rPr b="1" sz="28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2e0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2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0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2e00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