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1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alguien podría decir que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 no tiene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Alguien podría decir que 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no tiene 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1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alguien podría decir que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tiene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Alguien podría decir que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no tiene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10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círculo</a:t>
            </a:r>
            <a:r>
              <a:rPr i="1"/>
              <a:t> porque...
</a:t>
            </a:r>
            <a:r>
              <a:rPr i="1"/>
              <a:t>•   Alguien podría decir que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no tiene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alguien podría decir que un cono no tiene un vértice?</a:t>
            </a:r>
            <a:r>
              <a:t>
</a:t>
            </a:r>
            <a:r>
              <a:rPr i="1"/>
              <a:t>Alguien podría decir que un cono no tiene un vértice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1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alguien podría decir que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 no tiene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10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