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está relacionado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de "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" usando una recta numérica?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los números de "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" usando una recta numérica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de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usando una recta numérica?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los números de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usando una recta numérica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significa...
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está relacionado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Yo puedo organizar los números de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usando una recta numérica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4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organizar números de "mayor a menor" usando una recta numérica?</a:t>
            </a:r>
            <a:r>
              <a:t>
</a:t>
            </a:r>
            <a:r>
              <a:rPr i="1"/>
              <a:t>Yo puedo organizar los números de "mayor a menor" usando una recta numérica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de "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" usando una recta numérica?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