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5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valor de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5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valor de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5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valor de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organizar números de "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b="1" sz="2000"/>
              <a:t>" usando el </a:t>
            </a:r>
            <a:r>
              <a:rPr b="1" sz="2000">
                <a:solidFill>
                  <a:srgbClr val="7030A0"/>
                </a:solidFill>
              </a:rPr>
              <a:t>valor de posición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arreglar los números de "</a:t>
            </a:r>
            <a:r>
              <a:rPr b="1" sz="2000" i="1">
                <a:solidFill>
                  <a:srgbClr val="7030A0"/>
                </a:solidFill>
              </a:rPr>
              <a:t>menor a mayor</a:t>
            </a:r>
            <a:r>
              <a:rPr i="1"/>
              <a:t>" usando el </a:t>
            </a:r>
            <a:r>
              <a:rPr b="1" sz="2000" i="1">
                <a:solidFill>
                  <a:srgbClr val="7030A0"/>
                </a:solidFill>
              </a:rPr>
              <a:t>valor de posición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5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organizar números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usando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Puedo arreglar los números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usando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5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5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2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está relacionada con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porque...
</a:t>
            </a:r>
            <a:r>
              <a:rPr i="1"/>
              <a:t>•   Puedo arreglar los números de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usando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menor a mayor.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organizar números de "menor a mayor" usando el valor de posición?</a:t>
            </a:r>
            <a:r>
              <a:t>
</a:t>
            </a:r>
            <a:r>
              <a:rPr i="1"/>
              <a:t>Puedo arreglar los números de "menor a mayor" usando el valor de posición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organizar números de "</a:t>
            </a:r>
            <a:r>
              <a:rPr b="1" sz="2800">
                <a:solidFill>
                  <a:srgbClr val="7030A0"/>
                </a:solidFill>
              </a:rPr>
              <a:t>menor a mayor</a:t>
            </a:r>
            <a:r>
              <a:rPr b="1" sz="2800"/>
              <a:t>" usando el </a:t>
            </a:r>
            <a:r>
              <a:rPr b="1" sz="2800">
                <a:solidFill>
                  <a:srgbClr val="7030A0"/>
                </a:solidFill>
              </a:rPr>
              <a:t>valor de posición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2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