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2e10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regla de una yarda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regla de una yarda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2e10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2e052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con una </a:t>
            </a:r>
            <a:r>
              <a:rPr b="1">
                <a:solidFill>
                  <a:srgbClr val="7030A0"/>
                </a:solidFill>
              </a:rPr>
              <a:t>regla de una yarda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está relacionada con una </a:t>
            </a:r>
            <a:r>
              <a:rPr b="1">
                <a:solidFill>
                  <a:srgbClr val="7030A0"/>
                </a:solidFill>
              </a:rPr>
              <a:t>regla de una yarda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sería importante saber la </a:t>
            </a:r>
            <a:r>
              <a:rPr b="1" sz="2000">
                <a:solidFill>
                  <a:srgbClr val="7030A0"/>
                </a:solidFill>
              </a:rPr>
              <a:t>longitud</a:t>
            </a:r>
            <a:r>
              <a:rPr b="1" sz="2000"/>
              <a:t> de un objeto?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Sería importante saber la </a:t>
            </a:r>
            <a:r>
              <a:rPr b="1" sz="2000" i="1">
                <a:solidFill>
                  <a:srgbClr val="7030A0"/>
                </a:solidFill>
              </a:rPr>
              <a:t>longitud</a:t>
            </a:r>
            <a:r>
              <a:rPr i="1"/>
              <a:t> de un objeto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2e05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2e10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2e05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sería importante saber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de un objeto?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Sería importante saber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de un objeto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5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longitud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5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longitud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longitud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5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longitud.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52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2e05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2e05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5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2e10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5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longitud...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5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5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longitud</a:t>
            </a:r>
            <a:r>
              <a:rPr i="1"/>
              <a:t> de un objeto es...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longitud</a:t>
            </a:r>
            <a:r>
              <a:rPr i="1"/>
              <a:t> está relacionada con una </a:t>
            </a:r>
            <a:r>
              <a:rPr i="1" b="1">
                <a:solidFill>
                  <a:srgbClr val="7030A0"/>
                </a:solidFill>
              </a:rPr>
              <a:t>regla de una yarda</a:t>
            </a:r>
            <a:r>
              <a:rPr i="1"/>
              <a:t> porque...
</a:t>
            </a:r>
            <a:r>
              <a:rPr i="1"/>
              <a:t>•   Sería importante saber la </a:t>
            </a:r>
            <a:r>
              <a:rPr i="1" b="1">
                <a:solidFill>
                  <a:srgbClr val="7030A0"/>
                </a:solidFill>
              </a:rPr>
              <a:t>longitud</a:t>
            </a:r>
            <a:r>
              <a:rPr i="1"/>
              <a:t> de un objeto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2e05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longitud.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sería importante saber la longitud de un objeto?</a:t>
            </a:r>
            <a:r>
              <a:t>
</a:t>
            </a:r>
            <a:r>
              <a:rPr i="1"/>
              <a:t>Sería importante saber la longitud de un objeto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2e05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2e10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sería importante saber la </a:t>
            </a:r>
            <a:r>
              <a:rPr b="1" sz="2800">
                <a:solidFill>
                  <a:srgbClr val="7030A0"/>
                </a:solidFill>
              </a:rPr>
              <a:t>longitud</a:t>
            </a:r>
            <a:r>
              <a:rPr b="1" sz="2800"/>
              <a:t> de un objeto?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2e05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2e10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05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2e10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2e05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 es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de un objeto?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de un objeto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