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2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2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8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por lo que quieres </a:t>
            </a:r>
            <a:r>
              <a:rPr b="1" sz="2000">
                <a:solidFill>
                  <a:srgbClr val="7030A0"/>
                </a:solidFill>
              </a:rPr>
              <a:t>ahorrar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quiero </a:t>
            </a:r>
            <a:r>
              <a:rPr b="1" sz="2000" i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por lo que quieres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quiero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para...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2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porque...
</a:t>
            </a:r>
            <a:r>
              <a:rPr i="1"/>
              <a:t>•   Yo quiero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por lo que quieres ahorrar? ¿Por qué?</a:t>
            </a:r>
            <a:r>
              <a:t>
</a:t>
            </a:r>
            <a:r>
              <a:rPr i="1"/>
              <a:t>Yo quiero ahorrar para...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por lo que quieres </a:t>
            </a:r>
            <a:r>
              <a:rPr b="1" sz="2800">
                <a:solidFill>
                  <a:srgbClr val="7030A0"/>
                </a:solidFill>
              </a:rPr>
              <a:t>ahorrar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8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