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1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10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8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10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2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2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10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arista</a:t>
            </a:r>
            <a:r>
              <a:t>/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8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que veo son...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¿Todas las </a:t>
            </a:r>
            <a:r>
              <a:rPr b="1" sz="2000">
                <a:solidFill>
                  <a:srgbClr val="7030A0"/>
                </a:solidFill>
              </a:rPr>
              <a:t>forma</a:t>
            </a:r>
            <a:r>
              <a:rPr b="1" sz="2000"/>
              <a:t>s tienen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b="1" sz="2000"/>
              <a:t>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todas/no todas las </a:t>
            </a:r>
            <a:r>
              <a:rPr b="1" sz="2000" i="1">
                <a:solidFill>
                  <a:srgbClr val="7030A0"/>
                </a:solidFill>
              </a:rPr>
              <a:t>forma</a:t>
            </a:r>
            <a:r>
              <a:rPr i="1"/>
              <a:t>s tienen </a:t>
            </a:r>
            <a:r>
              <a:rPr b="1" sz="2000" i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10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2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10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¿Todas las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tienen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todas/no todas las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s tienen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vértice/vértices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vértice/vértices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vértice/vértices.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10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10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8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02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2e084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vértice/vértices...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vértice/vértices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arista</a:t>
            </a:r>
            <a:r>
              <a:rPr i="1"/>
              <a:t>/</a:t>
            </a:r>
            <a:r>
              <a:rPr i="1" b="1">
                <a:solidFill>
                  <a:srgbClr val="7030A0"/>
                </a:solidFill>
              </a:rPr>
              <a:t>lado</a:t>
            </a:r>
            <a:r>
              <a:rPr i="1"/>
              <a:t> porque...
</a:t>
            </a:r>
            <a:r>
              <a:rPr i="1"/>
              <a:t>•   Creo que todas/no todas las </a:t>
            </a:r>
            <a:r>
              <a:rPr i="1" b="1">
                <a:solidFill>
                  <a:srgbClr val="7030A0"/>
                </a:solidFill>
              </a:rPr>
              <a:t>forma</a:t>
            </a:r>
            <a:r>
              <a:rPr i="1"/>
              <a:t>s tienen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1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vértice/vértices.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¿Todas las formas tienen vértices? ¿Por qué sí o por qué no?</a:t>
            </a:r>
            <a:r>
              <a:t>
</a:t>
            </a:r>
            <a:r>
              <a:rPr i="1"/>
              <a:t>Creo que todas/no todas las formas tienen vértices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10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8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2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¿Todas las </a:t>
            </a:r>
            <a:r>
              <a:rPr b="1" sz="2800">
                <a:solidFill>
                  <a:srgbClr val="7030A0"/>
                </a:solidFill>
              </a:rPr>
              <a:t>forma</a:t>
            </a:r>
            <a:r>
              <a:rPr b="1" sz="2800"/>
              <a:t>s tienen </a:t>
            </a:r>
            <a:r>
              <a:rPr b="1" sz="2800">
                <a:solidFill>
                  <a:srgbClr val="7030A0"/>
                </a:solidFill>
              </a:rPr>
              <a:t>vértice</a:t>
            </a:r>
            <a:r>
              <a:rPr b="1" sz="2800"/>
              <a:t>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10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8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2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