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cost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Cost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2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scarcity of resources</a:t>
            </a:r>
            <a:r>
              <a:t> related to </a:t>
            </a:r>
            <a:r>
              <a:rPr b="1">
                <a:solidFill>
                  <a:srgbClr val="7030A0"/>
                </a:solidFill>
              </a:rPr>
              <a:t>cost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Scarcity of resources</a:t>
            </a:r>
            <a:r>
              <a:t> is related to </a:t>
            </a:r>
            <a:r>
              <a:rPr b="1">
                <a:solidFill>
                  <a:srgbClr val="7030A0"/>
                </a:solidFill>
              </a:rPr>
              <a:t>cost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the </a:t>
            </a:r>
            <a:r>
              <a:rPr b="1" sz="2000">
                <a:solidFill>
                  <a:srgbClr val="7030A0"/>
                </a:solidFill>
              </a:rPr>
              <a:t>scarcity of resources</a:t>
            </a:r>
            <a:r>
              <a:rPr b="1" sz="2000"/>
              <a:t> affect the things we have or buy?</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Scarcity of resources</a:t>
            </a:r>
            <a:r>
              <a:rPr i="1"/>
              <a:t> affects the things we have or buy because... </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2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the </a:t>
            </a:r>
            <a:r>
              <a:rPr b="1">
                <a:solidFill>
                  <a:srgbClr val="7030A0"/>
                </a:solidFill>
              </a:rPr>
              <a:t>scarcity of resources</a:t>
            </a:r>
            <a:r>
              <a:t> affect the things we have or buy?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Scarcity of resources</a:t>
            </a:r>
            <a:r>
              <a:t> affects the things we have or buy because...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scarcity of resources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scarcity of resources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scarcity of resources</a:t>
            </a:r>
            <a:r>
              <a:rPr sz="2000"/>
              <a:t>
• My visual is…
• It relates to what I’ve learned about </a:t>
            </a:r>
            <a:r>
              <a:rPr b="1" sz="2000">
                <a:solidFill>
                  <a:srgbClr val="7030A0"/>
                </a:solidFill>
              </a:rPr>
              <a:t>scarcity of resources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scarcity of resources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scarcity of resources.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scarcity of resources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02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scarcity of resources...</a:t>
            </a:r>
            <a:r>
              <a:rPr i="1"/>
              <a:t>
From this visual, I can infer… </a:t>
            </a:r>
            <a:r>
              <a:rPr i="0"/>
              <a:t>(use </a:t>
            </a:r>
            <a:r>
              <a:rPr b="1">
                <a:solidFill>
                  <a:srgbClr val="7030A0"/>
                </a:solidFill>
              </a:rPr>
              <a:t>scarcity of resources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scarcity of resources</a:t>
            </a:r>
            <a:r>
              <a:t>.
Include 3-5 other vocabulary words in your paragraph. You may include the following stems:​
</a:t>
            </a:r>
            <a:r>
              <a:rPr i="1"/>
              <a:t>•   </a:t>
            </a:r>
            <a:r>
              <a:rPr i="1" b="1">
                <a:solidFill>
                  <a:srgbClr val="7030A0"/>
                </a:solidFill>
              </a:rPr>
              <a:t>Scarcity of resources</a:t>
            </a:r>
            <a:r>
              <a:rPr i="1"/>
              <a:t> is...
</a:t>
            </a:r>
            <a:r>
              <a:rPr i="1"/>
              <a:t>•   </a:t>
            </a:r>
            <a:r>
              <a:rPr i="1" b="1">
                <a:solidFill>
                  <a:srgbClr val="7030A0"/>
                </a:solidFill>
              </a:rPr>
              <a:t>Scarcity of resources</a:t>
            </a:r>
            <a:r>
              <a:rPr i="1"/>
              <a:t> is related to </a:t>
            </a:r>
            <a:r>
              <a:rPr i="1" b="1">
                <a:solidFill>
                  <a:srgbClr val="7030A0"/>
                </a:solidFill>
              </a:rPr>
              <a:t>cost</a:t>
            </a:r>
            <a:r>
              <a:rPr i="1"/>
              <a:t> because...
</a:t>
            </a:r>
            <a:r>
              <a:rPr i="1"/>
              <a:t>•   </a:t>
            </a:r>
            <a:r>
              <a:rPr i="1" b="1">
                <a:solidFill>
                  <a:srgbClr val="7030A0"/>
                </a:solidFill>
              </a:rPr>
              <a:t>Scarcity of resources</a:t>
            </a:r>
            <a:r>
              <a:rPr i="1"/>
              <a:t> affects the things we have or buy because...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1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scarcity of resources.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the scarcity of resources affect the things we have or buy?</a:t>
            </a:r>
            <a:r>
              <a:t>
</a:t>
            </a:r>
            <a:r>
              <a:rPr i="1"/>
              <a:t>Scarcity of resources affects the things we have or buy because...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1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02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the </a:t>
            </a:r>
            <a:r>
              <a:rPr b="1" sz="2800">
                <a:solidFill>
                  <a:srgbClr val="7030A0"/>
                </a:solidFill>
              </a:rPr>
              <a:t>scarcity of resources</a:t>
            </a:r>
            <a:r>
              <a:rPr b="1" sz="2800"/>
              <a:t> affect the things we have or buy?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2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scarcity of resources</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Scarcity of resources</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