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0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 ayudar a sumar o restar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puede ayudar a sumar o restar números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5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ayudar a sumar o restar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puede ayudar a sumar o restar números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notación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notación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puede ayudar a sumar o restar números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notación desarrollada.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la notación desarrollada ayudar a sumar o restar números?</a:t>
            </a:r>
            <a:r>
              <a:t>
</a:t>
            </a:r>
            <a:r>
              <a:rPr i="1"/>
              <a:t>La notación desarrollada puede ayudar a sumar o restar números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 ayudar a sumar o restar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5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