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4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6.png"/><Relationship Id="rId9" Type="http://schemas.openxmlformats.org/officeDocument/2006/relationships/image" Target="../media/image47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22.png"/><Relationship Id="rId9" Type="http://schemas.openxmlformats.org/officeDocument/2006/relationships/image" Target="../media/image36.png"/><Relationship Id="rId10" Type="http://schemas.openxmlformats.org/officeDocument/2006/relationships/image" Target="../media/image10.png"/><Relationship Id="rId11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0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05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7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significa...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07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05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frase 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 de la frase "</a:t>
            </a:r>
            <a:r>
              <a:rPr b="1">
                <a:solidFill>
                  <a:srgbClr val="7030A0"/>
                </a:solidFill>
              </a:rPr>
              <a:t>menor a mayo</a:t>
            </a:r>
            <a:r>
              <a:t>r"?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 es diferente de la frase "</a:t>
            </a:r>
            <a:r>
              <a:rPr b="1">
                <a:solidFill>
                  <a:srgbClr val="7030A0"/>
                </a:solidFill>
              </a:rPr>
              <a:t>menor a mayo</a:t>
            </a:r>
            <a:r>
              <a:t>r"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2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datos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datos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0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gráfica de barras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gráfica de barras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es importante entender </a:t>
            </a:r>
            <a:r>
              <a:rPr b="1" sz="2000">
                <a:solidFill>
                  <a:srgbClr val="7030A0"/>
                </a:solidFill>
              </a:rPr>
              <a:t>mayor a menor</a:t>
            </a:r>
            <a:r>
              <a:rPr b="1" sz="2000"/>
              <a:t> al organizar los </a:t>
            </a:r>
            <a:r>
              <a:rPr b="1" sz="2000">
                <a:solidFill>
                  <a:srgbClr val="7030A0"/>
                </a:solidFill>
              </a:rPr>
              <a:t>datos</a:t>
            </a:r>
            <a:r>
              <a:rPr b="1" sz="2000"/>
              <a:t> en una </a:t>
            </a:r>
            <a:r>
              <a:rPr b="1" sz="2000">
                <a:solidFill>
                  <a:srgbClr val="7030A0"/>
                </a:solidFill>
              </a:rPr>
              <a:t>gráfica de barras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es importante entender </a:t>
            </a:r>
            <a:r>
              <a:rPr b="1" sz="2000" i="1">
                <a:solidFill>
                  <a:srgbClr val="7030A0"/>
                </a:solidFill>
              </a:rPr>
              <a:t>mayor a menor</a:t>
            </a:r>
            <a:r>
              <a:rPr i="1"/>
              <a:t> al organizar los </a:t>
            </a:r>
            <a:r>
              <a:rPr b="1" sz="2000" i="1">
                <a:solidFill>
                  <a:srgbClr val="7030A0"/>
                </a:solidFill>
              </a:rPr>
              <a:t>datos</a:t>
            </a:r>
            <a:r>
              <a:rPr i="1"/>
              <a:t> en una </a:t>
            </a:r>
            <a:r>
              <a:rPr b="1" sz="2000" i="1">
                <a:solidFill>
                  <a:srgbClr val="7030A0"/>
                </a:solidFill>
              </a:rPr>
              <a:t>gráfica de barras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05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07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02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3e009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5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es importante entender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al organizar los </a:t>
            </a:r>
            <a:r>
              <a:rPr b="1">
                <a:solidFill>
                  <a:srgbClr val="7030A0"/>
                </a:solidFill>
              </a:rPr>
              <a:t>datos</a:t>
            </a:r>
            <a:r>
              <a:t> en una </a:t>
            </a:r>
            <a:r>
              <a:rPr b="1">
                <a:solidFill>
                  <a:srgbClr val="7030A0"/>
                </a:solidFill>
              </a:rPr>
              <a:t>gráfica de barras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es importante entender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al organizar los </a:t>
            </a:r>
            <a:r>
              <a:rPr b="1">
                <a:solidFill>
                  <a:srgbClr val="7030A0"/>
                </a:solidFill>
              </a:rPr>
              <a:t>datos</a:t>
            </a:r>
            <a:r>
              <a:t> en una </a:t>
            </a:r>
            <a:r>
              <a:rPr b="1">
                <a:solidFill>
                  <a:srgbClr val="7030A0"/>
                </a:solidFill>
              </a:rPr>
              <a:t>gráfica de barras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mayor a menor 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mayor a menor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mayor a menor 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mayor a menor 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mayor a menor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mayor a menor 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5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5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mayor a menor 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07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3e028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M3e009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mayor a menor 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mayor a menor 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mayor a menor 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 significa...
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" es diferente de la frase "</a:t>
            </a:r>
            <a:r>
              <a:rPr i="1" b="1">
                <a:solidFill>
                  <a:srgbClr val="7030A0"/>
                </a:solidFill>
              </a:rPr>
              <a:t>menor a mayo</a:t>
            </a:r>
            <a:r>
              <a:rPr i="1"/>
              <a:t>r" porque...
</a:t>
            </a:r>
            <a:r>
              <a:rPr i="1"/>
              <a:t>•   Yo creo que es importante entender 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 al organizar los </a:t>
            </a:r>
            <a:r>
              <a:rPr i="1" b="1">
                <a:solidFill>
                  <a:srgbClr val="7030A0"/>
                </a:solidFill>
              </a:rPr>
              <a:t>datos</a:t>
            </a:r>
            <a:r>
              <a:rPr i="1"/>
              <a:t> en una </a:t>
            </a:r>
            <a:r>
              <a:rPr i="1" b="1">
                <a:solidFill>
                  <a:srgbClr val="7030A0"/>
                </a:solidFill>
              </a:rPr>
              <a:t>gráfica de barras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05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mayor a menor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es importante entender mayor a menor al organizar los datos en una gráfica de barras?</a:t>
            </a:r>
            <a:r>
              <a:t>
</a:t>
            </a:r>
            <a:r>
              <a:rPr i="1"/>
              <a:t>Yo creo que es importante entender mayor a menor al organizar los datos en una gráfica de barras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05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3e07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3e02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M3e009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2" name="Picture 11" descr="pacma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3" name="Picture 12" descr="bracke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4" name="Picture 13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es importante entender </a:t>
            </a:r>
            <a:r>
              <a:rPr b="1" sz="2800">
                <a:solidFill>
                  <a:srgbClr val="7030A0"/>
                </a:solidFill>
              </a:rPr>
              <a:t>mayor a menor</a:t>
            </a:r>
            <a:r>
              <a:rPr b="1" sz="2800"/>
              <a:t> al organizar los </a:t>
            </a:r>
            <a:r>
              <a:rPr b="1" sz="2800">
                <a:solidFill>
                  <a:srgbClr val="7030A0"/>
                </a:solidFill>
              </a:rPr>
              <a:t>datos</a:t>
            </a:r>
            <a:r>
              <a:rPr b="1" sz="2800"/>
              <a:t> en una </a:t>
            </a:r>
            <a:r>
              <a:rPr b="1" sz="2800">
                <a:solidFill>
                  <a:srgbClr val="7030A0"/>
                </a:solidFill>
              </a:rPr>
              <a:t>gráfica de barras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05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07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02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3e009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