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7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 significa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07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7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está relacionada con la frase "</a:t>
            </a:r>
            <a:r>
              <a:rPr b="1">
                <a:solidFill>
                  <a:srgbClr val="7030A0"/>
                </a:solidFill>
              </a:rPr>
              <a:t>menor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utilizar el concepto de "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" para comparar los precios de tres juguetes diferentes en una tienda?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usar el concepto de "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" para comparar los precios de tres juguetes diferentes en una tienda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7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utilizar el concepto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para comparar los precios de tres juguetes diferentes en una tienda?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usar el concepto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para comparar los precios de tres juguetes diferentes en una tienda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7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07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está relacionada con la frase "</a:t>
            </a:r>
            <a:r>
              <a:rPr i="1" b="1">
                <a:solidFill>
                  <a:srgbClr val="7030A0"/>
                </a:solidFill>
              </a:rPr>
              <a:t>menor que</a:t>
            </a:r>
            <a:r>
              <a:rPr i="1"/>
              <a:t>" porque...
</a:t>
            </a:r>
            <a:r>
              <a:rPr i="1"/>
              <a:t>•   Yo puedo usar el concepto de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para comparar los precios de tres juguetes diferentes en una tienda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7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utilizar el concepto de "menor a mayor" para comparar los precios de tres juguetes diferentes en una tienda?</a:t>
            </a:r>
            <a:r>
              <a:t>
</a:t>
            </a:r>
            <a:r>
              <a:rPr i="1"/>
              <a:t>Yo puedo usar el concepto de "menor a mayor" para comparar los precios de tres juguetes diferentes en una tienda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3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utilizar el concepto de "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" para comparar los precios de tres juguetes diferentes en una tienda?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7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3e07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7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7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