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personas se </a:t>
            </a:r>
            <a:r>
              <a:rPr b="1" sz="2000">
                <a:solidFill>
                  <a:srgbClr val="7030A0"/>
                </a:solidFill>
              </a:rPr>
              <a:t>prestan</a:t>
            </a:r>
            <a:r>
              <a:rPr b="1" sz="2000"/>
              <a:t> cosas el uno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gente se </a:t>
            </a:r>
            <a:r>
              <a:rPr b="1" sz="2000" i="1">
                <a:solidFill>
                  <a:srgbClr val="7030A0"/>
                </a:solidFill>
              </a:rPr>
              <a:t>prestan</a:t>
            </a:r>
            <a:r>
              <a:rPr i="1"/>
              <a:t> cosas el uno al otro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personas se </a:t>
            </a:r>
            <a:r>
              <a:rPr b="1">
                <a:solidFill>
                  <a:srgbClr val="7030A0"/>
                </a:solidFill>
              </a:rPr>
              <a:t>prestan</a:t>
            </a:r>
            <a:r>
              <a:t> cosas el uno al otro?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gente se </a:t>
            </a:r>
            <a:r>
              <a:rPr b="1">
                <a:solidFill>
                  <a:srgbClr val="7030A0"/>
                </a:solidFill>
              </a:rPr>
              <a:t>prestan</a:t>
            </a:r>
            <a:r>
              <a:t> cosas el uno al otro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dar un préstamo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dar un 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dar un 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crédito</a:t>
            </a:r>
            <a:r>
              <a:rPr i="1"/>
              <a:t> porque...
</a:t>
            </a:r>
            <a:r>
              <a:rPr i="1"/>
              <a:t>•   Yo creo que la gente se </a:t>
            </a:r>
            <a:r>
              <a:rPr i="1" b="1">
                <a:solidFill>
                  <a:srgbClr val="7030A0"/>
                </a:solidFill>
              </a:rPr>
              <a:t>prestan</a:t>
            </a:r>
            <a:r>
              <a:rPr i="1"/>
              <a:t> cosas el uno al otro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dar un 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personas se prestan cosas el uno al otro?</a:t>
            </a:r>
            <a:r>
              <a:t>
</a:t>
            </a:r>
            <a:r>
              <a:rPr i="1"/>
              <a:t>Yo creo que la gente se prestan cosas el uno al otro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personas se </a:t>
            </a:r>
            <a:r>
              <a:rPr b="1" sz="2800">
                <a:solidFill>
                  <a:srgbClr val="7030A0"/>
                </a:solidFill>
              </a:rPr>
              <a:t>prestan</a:t>
            </a:r>
            <a:r>
              <a:rPr b="1" sz="2800"/>
              <a:t> cosas el uno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