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3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07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5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15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07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 diferente del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2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identificar qué </a:t>
            </a:r>
            <a:r>
              <a:rPr b="1" sz="2000">
                <a:solidFill>
                  <a:srgbClr val="7030A0"/>
                </a:solidFill>
              </a:rPr>
              <a:t>lado</a:t>
            </a:r>
            <a:r>
              <a:rPr b="1" sz="2000"/>
              <a:t> es la </a:t>
            </a:r>
            <a:r>
              <a:rPr b="1" sz="2000">
                <a:solidFill>
                  <a:srgbClr val="7030A0"/>
                </a:solidFill>
              </a:rPr>
              <a:t>longitud</a:t>
            </a:r>
            <a:r>
              <a:rPr b="1" sz="2000"/>
              <a:t> de un objeto?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podría identificar de qué </a:t>
            </a:r>
            <a:r>
              <a:rPr b="1" sz="2000" i="1">
                <a:solidFill>
                  <a:srgbClr val="7030A0"/>
                </a:solidFill>
              </a:rPr>
              <a:t>lado</a:t>
            </a:r>
            <a:r>
              <a:rPr i="1"/>
              <a:t> es la </a:t>
            </a:r>
            <a:r>
              <a:rPr b="1" sz="2000" i="1">
                <a:solidFill>
                  <a:srgbClr val="7030A0"/>
                </a:solidFill>
              </a:rPr>
              <a:t>longitud</a:t>
            </a:r>
            <a:r>
              <a:rPr i="1"/>
              <a:t> de un objeto de...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07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1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1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7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identificar qué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 es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 un objeto?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podría identificar de qué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 es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 un objeto de...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longitud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longitud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longitud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longitud.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7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7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15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3e12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longitud...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es diferente del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porque...
</a:t>
            </a:r>
            <a:r>
              <a:rPr i="1"/>
              <a:t>•   Yo podría identificar de qué </a:t>
            </a:r>
            <a:r>
              <a:rPr i="1" b="1">
                <a:solidFill>
                  <a:srgbClr val="7030A0"/>
                </a:solidFill>
              </a:rPr>
              <a:t>lado</a:t>
            </a:r>
            <a:r>
              <a:rPr i="1"/>
              <a:t> es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de un objeto de...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07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longitud.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identificar qué lado es la longitud de un objeto?</a:t>
            </a:r>
            <a:r>
              <a:t>
</a:t>
            </a:r>
            <a:r>
              <a:rPr i="1"/>
              <a:t>Yo podría identificar de qué lado es la longitud de un objeto de...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07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3e1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3e1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identificar qué </a:t>
            </a:r>
            <a:r>
              <a:rPr b="1" sz="2800">
                <a:solidFill>
                  <a:srgbClr val="7030A0"/>
                </a:solidFill>
              </a:rPr>
              <a:t>lado</a:t>
            </a:r>
            <a:r>
              <a:rPr b="1" sz="2800"/>
              <a:t> es la </a:t>
            </a:r>
            <a:r>
              <a:rPr b="1" sz="2800">
                <a:solidFill>
                  <a:srgbClr val="7030A0"/>
                </a:solidFill>
              </a:rPr>
              <a:t>longitud</a:t>
            </a:r>
            <a:r>
              <a:rPr b="1" sz="2800"/>
              <a:t> de un objeto?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07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1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1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5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