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8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signifca...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8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está relacionado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8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está relacionado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</a:t>
            </a:r>
            <a:r>
              <a:rPr b="1" sz="2000">
                <a:solidFill>
                  <a:srgbClr val="7030A0"/>
                </a:solidFill>
              </a:rPr>
              <a:t>redondear</a:t>
            </a:r>
            <a:r>
              <a:rPr b="1" sz="2000"/>
              <a:t> al 100 más cercano te ayuda con la adición y restar?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/>
            </a:r>
            <a:r>
              <a:rPr b="1" sz="2000" i="1">
                <a:solidFill>
                  <a:srgbClr val="7030A0"/>
                </a:solidFill>
              </a:rPr>
              <a:t>Redondear</a:t>
            </a:r>
            <a:r>
              <a:rPr i="1"/>
              <a:t> al 100 más cercano me ayuda con la adición y restar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8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</a:t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al 100 más cercano te ayuda con la adición y restar?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al 100 más cercano me ayuda con la adición y restar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100 más cercano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100 más cercano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100 más cercano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100 más cercano.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100 más cercano...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100 más cercano</a:t>
            </a:r>
            <a:r>
              <a:rPr i="1"/>
              <a:t>" signifca...
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100 más cercano</a:t>
            </a:r>
            <a:r>
              <a:rPr i="1"/>
              <a:t>" está relacionado con el </a:t>
            </a:r>
            <a:r>
              <a:rPr i="1" b="1">
                <a:solidFill>
                  <a:srgbClr val="7030A0"/>
                </a:solidFill>
              </a:rPr>
              <a:t>redondeo</a:t>
            </a:r>
            <a:r>
              <a:rPr i="1"/>
              <a:t> porque...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Redondear</a:t>
            </a:r>
            <a:r>
              <a:rPr i="1"/>
              <a:t> al 100 más cercano me ayuda con la adición y restar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8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100 más cercano.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redondear al 100 más cercano te ayuda con la adición y restar?</a:t>
            </a:r>
            <a:r>
              <a:t>
</a:t>
            </a:r>
            <a:r>
              <a:rPr i="1"/>
              <a:t>Redondear al 100 más cercano me ayuda con la adición y restar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</a:t>
            </a:r>
            <a:r>
              <a:rPr b="1" sz="2800">
                <a:solidFill>
                  <a:srgbClr val="7030A0"/>
                </a:solidFill>
              </a:rPr>
              <a:t>redondear</a:t>
            </a:r>
            <a:r>
              <a:rPr b="1" sz="2800"/>
              <a:t> al 100 más cercano te ayuda con la adición y restar?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