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0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 para comparar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el 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para comparar números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para comparar números?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para comparar números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valor de posición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valor de posición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valor de posición.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valor de posición...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redondeo</a:t>
            </a:r>
            <a:r>
              <a:rPr i="1"/>
              <a:t> porque...
</a:t>
            </a:r>
            <a:r>
              <a:rPr i="1"/>
              <a:t>•   Yo puedo usar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para comparar números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valor de posición.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el valor de posición para comparar números?</a:t>
            </a:r>
            <a:r>
              <a:t>
</a:t>
            </a:r>
            <a:r>
              <a:rPr i="1"/>
              <a:t>Yo puedo usar el valor de posición para comparar números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 para comparar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