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1.xml"/><Relationship Id="rId24" Type="http://schemas.openxmlformats.org/officeDocument/2006/relationships/image" Target="../media/image3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5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8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2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3e14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los </a:t>
            </a:r>
            <a:r>
              <a:rPr b="1">
                <a:solidFill>
                  <a:srgbClr val="7030A0"/>
                </a:solidFill>
              </a:rPr>
              <a:t>deseos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deseos</a:t>
            </a:r>
            <a:r>
              <a:t> son...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14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</a:t>
            </a:r>
            <a:r>
              <a:rPr b="1">
                <a:solidFill>
                  <a:srgbClr val="7030A0"/>
                </a:solidFill>
              </a:rPr>
              <a:t>gastos no planificados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Gastos no planificados</a:t>
            </a:r>
            <a:r>
              <a:t> son...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3e14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3e14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relacionan los </a:t>
            </a:r>
            <a:r>
              <a:rPr b="1">
                <a:solidFill>
                  <a:srgbClr val="7030A0"/>
                </a:solidFill>
              </a:rPr>
              <a:t>deseos</a:t>
            </a:r>
            <a:r>
              <a:t> con </a:t>
            </a:r>
            <a:r>
              <a:rPr b="1">
                <a:solidFill>
                  <a:srgbClr val="7030A0"/>
                </a:solidFill>
              </a:rPr>
              <a:t>gastos no planificados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deseos</a:t>
            </a:r>
            <a:r>
              <a:t> están relacionados con </a:t>
            </a:r>
            <a:r>
              <a:rPr b="1">
                <a:solidFill>
                  <a:srgbClr val="7030A0"/>
                </a:solidFill>
              </a:rPr>
              <a:t>gastos no planificados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12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los </a:t>
            </a:r>
            <a:r>
              <a:rPr b="1">
                <a:solidFill>
                  <a:srgbClr val="7030A0"/>
                </a:solidFill>
              </a:rPr>
              <a:t>gasto</a:t>
            </a:r>
            <a:r>
              <a:t>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gasto</a:t>
            </a:r>
            <a:r>
              <a:t>s son...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12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los </a:t>
            </a:r>
            <a:r>
              <a:rPr b="1">
                <a:solidFill>
                  <a:srgbClr val="7030A0"/>
                </a:solidFill>
              </a:rPr>
              <a:t>gasto</a:t>
            </a:r>
            <a:r>
              <a:t>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gasto</a:t>
            </a:r>
            <a:r>
              <a:t>s son...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es importante realizar un seguimiento del dinero que </a:t>
            </a:r>
            <a:r>
              <a:rPr b="1" sz="2000">
                <a:solidFill>
                  <a:srgbClr val="7030A0"/>
                </a:solidFill>
              </a:rPr>
              <a:t>gastas</a:t>
            </a:r>
            <a:r>
              <a:rPr b="1" sz="2000"/>
              <a:t> en los artículos o cosas que </a:t>
            </a:r>
            <a:r>
              <a:rPr b="1" sz="2000">
                <a:solidFill>
                  <a:srgbClr val="7030A0"/>
                </a:solidFill>
              </a:rPr>
              <a:t>deseas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es importante realizar un seguimiento del dinero que </a:t>
            </a:r>
            <a:r>
              <a:rPr b="1" sz="2000" i="1">
                <a:solidFill>
                  <a:srgbClr val="7030A0"/>
                </a:solidFill>
              </a:rPr>
              <a:t>gasto</a:t>
            </a:r>
            <a:r>
              <a:rPr i="1"/>
              <a:t> en los artículos o cosas que </a:t>
            </a:r>
            <a:r>
              <a:rPr b="1" sz="2000" i="1">
                <a:solidFill>
                  <a:srgbClr val="7030A0"/>
                </a:solidFill>
              </a:rPr>
              <a:t>deseo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3e14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3e14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3e12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M3e12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1" name="Picture 10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4" name="Picture 13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6" name="Picture 15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14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es importante realizar un seguimiento del dinero que </a:t>
            </a:r>
            <a:r>
              <a:rPr b="1">
                <a:solidFill>
                  <a:srgbClr val="7030A0"/>
                </a:solidFill>
              </a:rPr>
              <a:t>gastas</a:t>
            </a:r>
            <a:r>
              <a:t> en los artículos o cosas que </a:t>
            </a:r>
            <a:r>
              <a:rPr b="1">
                <a:solidFill>
                  <a:srgbClr val="7030A0"/>
                </a:solidFill>
              </a:rPr>
              <a:t>deseas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es importante realizar un seguimiento del dinero que </a:t>
            </a:r>
            <a:r>
              <a:rPr b="1">
                <a:solidFill>
                  <a:srgbClr val="7030A0"/>
                </a:solidFill>
              </a:rPr>
              <a:t>gasto</a:t>
            </a:r>
            <a:r>
              <a:t> en los artículos o cosas que </a:t>
            </a:r>
            <a:r>
              <a:rPr b="1">
                <a:solidFill>
                  <a:srgbClr val="7030A0"/>
                </a:solidFill>
              </a:rPr>
              <a:t>deseo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4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deseos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deseos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4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deseos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deseos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deseos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4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deseos.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4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14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14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4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deseos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3e14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3e125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pic>
        <p:nvPicPr>
          <p:cNvPr id="22" name="Picture 21" descr="M3e125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5559552"/>
            <a:ext cx="1438656" cy="1078992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4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deseos...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deseos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4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4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deseos</a:t>
            </a:r>
            <a:r>
              <a:t>.
Incluye otras 3-5 palabras de vocabulario en tu párrafo. Puedes incluir los siguientes inicios de oración:​
​</a:t>
            </a:r>
            <a:r>
              <a:rPr i="1"/>
              <a:t>•   Los </a:t>
            </a:r>
            <a:r>
              <a:rPr i="1" b="1">
                <a:solidFill>
                  <a:srgbClr val="7030A0"/>
                </a:solidFill>
              </a:rPr>
              <a:t>deseos</a:t>
            </a:r>
            <a:r>
              <a:rPr i="1"/>
              <a:t> son...
</a:t>
            </a:r>
            <a:r>
              <a:rPr i="1"/>
              <a:t>•   Los </a:t>
            </a:r>
            <a:r>
              <a:rPr i="1" b="1">
                <a:solidFill>
                  <a:srgbClr val="7030A0"/>
                </a:solidFill>
              </a:rPr>
              <a:t>deseos</a:t>
            </a:r>
            <a:r>
              <a:rPr i="1"/>
              <a:t> están relacionados con </a:t>
            </a:r>
            <a:r>
              <a:rPr i="1" b="1">
                <a:solidFill>
                  <a:srgbClr val="7030A0"/>
                </a:solidFill>
              </a:rPr>
              <a:t>gastos no planificados</a:t>
            </a:r>
            <a:r>
              <a:rPr i="1"/>
              <a:t> porque...
</a:t>
            </a:r>
            <a:r>
              <a:rPr i="1"/>
              <a:t>•   Yo creo que es importante realizar un seguimiento del dinero que </a:t>
            </a:r>
            <a:r>
              <a:rPr i="1" b="1">
                <a:solidFill>
                  <a:srgbClr val="7030A0"/>
                </a:solidFill>
              </a:rPr>
              <a:t>gasto</a:t>
            </a:r>
            <a:r>
              <a:rPr i="1"/>
              <a:t> en los artículos o cosas que </a:t>
            </a:r>
            <a:r>
              <a:rPr i="1" b="1">
                <a:solidFill>
                  <a:srgbClr val="7030A0"/>
                </a:solidFill>
              </a:rPr>
              <a:t>deseo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3e14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deseos.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es importante realizar un seguimiento del dinero que gastas en los artículos o cosas que deseas?</a:t>
            </a:r>
            <a:r>
              <a:t>
</a:t>
            </a:r>
            <a:r>
              <a:rPr i="1"/>
              <a:t>Yo creo que es importante realizar un seguimiento del dinero que gasto en los artículos o cosas que deseo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3e14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3e14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3e12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M3e12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2" name="Picture 11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3" name="Picture 12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4" name="Picture 13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es importante realizar un seguimiento del dinero que </a:t>
            </a:r>
            <a:r>
              <a:rPr b="1" sz="2800">
                <a:solidFill>
                  <a:srgbClr val="7030A0"/>
                </a:solidFill>
              </a:rPr>
              <a:t>gastas</a:t>
            </a:r>
            <a:r>
              <a:rPr b="1" sz="2800"/>
              <a:t> en los artículos o cosas que </a:t>
            </a:r>
            <a:r>
              <a:rPr b="1" sz="2800">
                <a:solidFill>
                  <a:srgbClr val="7030A0"/>
                </a:solidFill>
              </a:rPr>
              <a:t>deseas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3e14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3e14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3e12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M3e12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1" name="Picture 10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2" name="Picture 11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3" name="Picture 12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4" name="Picture 13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5" name="Picture 14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4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4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2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