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1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3e12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lado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lado</a:t>
            </a:r>
            <a:r>
              <a:t> es...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3e121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3e150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el </a:t>
            </a:r>
            <a:r>
              <a:rPr b="1">
                <a:solidFill>
                  <a:srgbClr val="7030A0"/>
                </a:solidFill>
              </a:rPr>
              <a:t>ancho</a:t>
            </a:r>
            <a:r>
              <a:t> con el </a:t>
            </a:r>
            <a:r>
              <a:rPr b="1">
                <a:solidFill>
                  <a:srgbClr val="7030A0"/>
                </a:solidFill>
              </a:rPr>
              <a:t>lado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ancho</a:t>
            </a:r>
            <a:r>
              <a:t> está relacionado con el </a:t>
            </a:r>
            <a:r>
              <a:rPr b="1">
                <a:solidFill>
                  <a:srgbClr val="7030A0"/>
                </a:solidFill>
              </a:rPr>
              <a:t>lado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¿Cambiaría el </a:t>
            </a:r>
            <a:r>
              <a:rPr b="1" sz="2000">
                <a:solidFill>
                  <a:srgbClr val="7030A0"/>
                </a:solidFill>
              </a:rPr>
              <a:t>ancho</a:t>
            </a:r>
            <a:r>
              <a:rPr b="1" sz="2000"/>
              <a:t> de un sacapuntas de lápiz si lo colocas de lado? ¿Por qué sí o por qué no?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creo que el </a:t>
            </a:r>
            <a:r>
              <a:rPr b="1" sz="2000" i="1">
                <a:solidFill>
                  <a:srgbClr val="7030A0"/>
                </a:solidFill>
              </a:rPr>
              <a:t>ancho</a:t>
            </a:r>
            <a:r>
              <a:rPr i="1"/>
              <a:t> de un sacapuntas de lápiz cambiaria/no lo cambiaria si lo coloco de lado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3e15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3e12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3e150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¿Cambiaría el </a:t>
            </a:r>
            <a:r>
              <a:rPr b="1">
                <a:solidFill>
                  <a:srgbClr val="7030A0"/>
                </a:solidFill>
              </a:rPr>
              <a:t>ancho</a:t>
            </a:r>
            <a:r>
              <a:t> de un sacapuntas de lápiz si lo colocas de lado? ¿Por qué sí o por qué no?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creo que el </a:t>
            </a:r>
            <a:r>
              <a:rPr b="1">
                <a:solidFill>
                  <a:srgbClr val="7030A0"/>
                </a:solidFill>
              </a:rPr>
              <a:t>ancho</a:t>
            </a:r>
            <a:r>
              <a:t> de un sacapuntas de lápiz cambiaria/no lo cambiaria si lo coloco de lado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5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ancho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ancho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5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ancho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ancho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ancho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5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ancho.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50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3e150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3e150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5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ancho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3e121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5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ancho...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ancho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5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5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ancho</a:t>
            </a:r>
            <a:r>
              <a:t>.
Incluye otras 3-5 palabras de vocabulario en tu párrafo. Puedes incluir los siguientes inicios de oración:​
​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ancho</a:t>
            </a:r>
            <a:r>
              <a:rPr i="1"/>
              <a:t> es...
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ancho</a:t>
            </a:r>
            <a:r>
              <a:rPr i="1"/>
              <a:t> está relacionado con el </a:t>
            </a:r>
            <a:r>
              <a:rPr i="1" b="1">
                <a:solidFill>
                  <a:srgbClr val="7030A0"/>
                </a:solidFill>
              </a:rPr>
              <a:t>lado</a:t>
            </a:r>
            <a:r>
              <a:rPr i="1"/>
              <a:t> porque...
</a:t>
            </a:r>
            <a:r>
              <a:rPr i="1"/>
              <a:t>•   Yo creo que el </a:t>
            </a:r>
            <a:r>
              <a:rPr i="1" b="1">
                <a:solidFill>
                  <a:srgbClr val="7030A0"/>
                </a:solidFill>
              </a:rPr>
              <a:t>ancho</a:t>
            </a:r>
            <a:r>
              <a:rPr i="1"/>
              <a:t> de un sacapuntas de lápiz cambiaria/no lo cambiaria si lo coloco de lado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3e150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ancho.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¿Cambiaría el ancho de un sacapuntas de lápiz si lo colocas de lado? ¿Por qué sí o por qué no?</a:t>
            </a:r>
            <a:r>
              <a:t>
</a:t>
            </a:r>
            <a:r>
              <a:rPr i="1"/>
              <a:t>Yo creo que el ancho de un sacapuntas de lápiz cambiaria/no lo cambiaria si lo coloco de lado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3e15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M3e12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¿Cambiaría el </a:t>
            </a:r>
            <a:r>
              <a:rPr b="1" sz="2800">
                <a:solidFill>
                  <a:srgbClr val="7030A0"/>
                </a:solidFill>
              </a:rPr>
              <a:t>ancho</a:t>
            </a:r>
            <a:r>
              <a:rPr b="1" sz="2800"/>
              <a:t> de un sacapuntas de lápiz si lo colocas de lado? ¿Por qué sí o por qué no?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3e15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3e12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5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2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3e150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el </a:t>
            </a:r>
            <a:r>
              <a:rPr b="1">
                <a:solidFill>
                  <a:srgbClr val="7030A0"/>
                </a:solidFill>
              </a:rPr>
              <a:t>ancho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ancho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