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3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equivalent fraction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equivalent fraction</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403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409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simplified form</a:t>
            </a:r>
            <a:r>
              <a:t> fraction related to an </a:t>
            </a:r>
            <a:r>
              <a:rPr b="1">
                <a:solidFill>
                  <a:srgbClr val="7030A0"/>
                </a:solidFill>
              </a:rPr>
              <a:t>equivalent fraction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simplified form</a:t>
            </a:r>
            <a:r>
              <a:t> fraction is related to an </a:t>
            </a:r>
            <a:r>
              <a:rPr b="1">
                <a:solidFill>
                  <a:srgbClr val="7030A0"/>
                </a:solidFill>
              </a:rPr>
              <a:t>equivalent fraction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could you tell if a fraction is already in </a:t>
            </a:r>
            <a:r>
              <a:rPr b="1" sz="2000">
                <a:solidFill>
                  <a:srgbClr val="7030A0"/>
                </a:solidFill>
              </a:rPr>
              <a:t>simplified form</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You could tell if a fraction is already in </a:t>
            </a:r>
            <a:r>
              <a:rPr b="1" sz="2000" i="1">
                <a:solidFill>
                  <a:srgbClr val="7030A0"/>
                </a:solidFill>
              </a:rPr>
              <a:t>simplified form</a:t>
            </a:r>
            <a:r>
              <a:rPr i="1"/>
              <a: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409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403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9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could you tell if a fraction is already in </a:t>
            </a:r>
            <a:r>
              <a:rPr b="1">
                <a:solidFill>
                  <a:srgbClr val="7030A0"/>
                </a:solidFill>
              </a:rPr>
              <a:t>simplified form</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You could tell if a fraction is already in </a:t>
            </a:r>
            <a:r>
              <a:rPr b="1">
                <a:solidFill>
                  <a:srgbClr val="7030A0"/>
                </a:solidFill>
              </a:rPr>
              <a:t>simplified form</a:t>
            </a:r>
            <a:r>
              <a:t>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9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simplified form</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simplified form</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9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simplified form</a:t>
            </a:r>
            <a:r>
              <a:rPr sz="2000"/>
              <a:t>
• My visual is…
• It relates to what I’ve learned about </a:t>
            </a:r>
            <a:r>
              <a:rPr b="1" sz="2000">
                <a:solidFill>
                  <a:srgbClr val="7030A0"/>
                </a:solidFill>
              </a:rPr>
              <a:t>simplified form</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simplified form</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9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simplified form.</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9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9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9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9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simplified form</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4037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9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simplified form...</a:t>
            </a:r>
            <a:r>
              <a:rPr i="1"/>
              <a:t>
From this visual, I can infer… </a:t>
            </a:r>
            <a:r>
              <a:rPr i="0"/>
              <a:t>(use </a:t>
            </a:r>
            <a:r>
              <a:rPr b="1">
                <a:solidFill>
                  <a:srgbClr val="7030A0"/>
                </a:solidFill>
              </a:rPr>
              <a:t>simplified form</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9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9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simplified form</a:t>
            </a:r>
            <a:r>
              <a:t>.
Include 3-5 other vocabulary words in your paragraph. You may include the following stems:​
</a:t>
            </a:r>
            <a:r>
              <a:rPr i="1"/>
              <a:t>•   The </a:t>
            </a:r>
            <a:r>
              <a:rPr i="1" b="1">
                <a:solidFill>
                  <a:srgbClr val="7030A0"/>
                </a:solidFill>
              </a:rPr>
              <a:t>simplified form</a:t>
            </a:r>
            <a:r>
              <a:rPr i="1"/>
              <a:t> is...
</a:t>
            </a:r>
            <a:r>
              <a:rPr i="1"/>
              <a:t>•   A </a:t>
            </a:r>
            <a:r>
              <a:rPr i="1" b="1">
                <a:solidFill>
                  <a:srgbClr val="7030A0"/>
                </a:solidFill>
              </a:rPr>
              <a:t>simplified form</a:t>
            </a:r>
            <a:r>
              <a:rPr i="1"/>
              <a:t> fraction is related to an </a:t>
            </a:r>
            <a:r>
              <a:rPr i="1" b="1">
                <a:solidFill>
                  <a:srgbClr val="7030A0"/>
                </a:solidFill>
              </a:rPr>
              <a:t>equivalent fraction</a:t>
            </a:r>
            <a:r>
              <a:rPr i="1"/>
              <a:t> because...
</a:t>
            </a:r>
            <a:r>
              <a:rPr i="1"/>
              <a:t>•   You could tell if a fraction is already in </a:t>
            </a:r>
            <a:r>
              <a:rPr i="1" b="1">
                <a:solidFill>
                  <a:srgbClr val="7030A0"/>
                </a:solidFill>
              </a:rPr>
              <a:t>simplified form</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409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simplified form.</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could you tell if a fraction is already in simplified form?</a:t>
            </a:r>
            <a:r>
              <a:t>
</a:t>
            </a:r>
            <a:r>
              <a:rPr i="1"/>
              <a:t>You could tell if a fraction is already in simplified form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4098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403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could you tell if a fraction is already in </a:t>
            </a:r>
            <a:r>
              <a:rPr b="1" sz="2800">
                <a:solidFill>
                  <a:srgbClr val="7030A0"/>
                </a:solidFill>
              </a:rPr>
              <a:t>simplified form</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409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403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9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3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409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simplified form</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simplified form</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