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saber sobre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 al ordenar los números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saber sobre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al ordenar los números de 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 es importante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saber sobre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al ordenar los números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saber sobre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al ordenar los números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 importante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 ...
</a:t>
            </a:r>
            <a:r>
              <a:rPr i="1"/>
              <a:t>•   Yo creo que es importante saber sobre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al ordenar los números de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es importante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saber sobre el valor de posición al ordenar los números de menor a mayor?</a:t>
            </a:r>
            <a:r>
              <a:t>
</a:t>
            </a:r>
            <a:r>
              <a:rPr i="1"/>
              <a:t>Yo creo que es importante saber sobre el valor de posición al ordenar los números de menor a mayor es importante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saber sobre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 al ordenar los números de 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