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edge/side length</a:t>
            </a:r>
            <a:r>
              <a:t> related to dimensions?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edge/side 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1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an </a:t>
            </a:r>
            <a:r>
              <a:rPr b="1">
                <a:solidFill>
                  <a:srgbClr val="7030A0"/>
                </a:solidFill>
              </a:rPr>
              <a:t>edge/side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an </a:t>
            </a:r>
            <a:r>
              <a:rPr b="1">
                <a:solidFill>
                  <a:srgbClr val="7030A0"/>
                </a:solidFill>
              </a:rPr>
              <a:t>edge/side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think not all shapes have </a:t>
            </a:r>
            <a:r>
              <a:rPr b="1" sz="2000">
                <a:solidFill>
                  <a:srgbClr val="7030A0"/>
                </a:solidFill>
              </a:rPr>
              <a:t>vertices</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Not all shapes have </a:t>
            </a:r>
            <a:r>
              <a:rPr b="1" sz="2000" i="1">
                <a:solidFill>
                  <a:srgbClr val="7030A0"/>
                </a:solidFill>
              </a:rPr>
              <a:t>vertices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think not all shapes have </a:t>
            </a:r>
            <a:r>
              <a:rPr b="1">
                <a:solidFill>
                  <a:srgbClr val="7030A0"/>
                </a:solidFill>
              </a:rPr>
              <a:t>vertices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Not all shapes have </a:t>
            </a:r>
            <a:r>
              <a:rPr b="1">
                <a:solidFill>
                  <a:srgbClr val="7030A0"/>
                </a:solidFill>
              </a:rPr>
              <a:t>vertices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an </a:t>
            </a:r>
            <a:r>
              <a:rPr i="1" b="1">
                <a:solidFill>
                  <a:srgbClr val="7030A0"/>
                </a:solidFill>
              </a:rPr>
              <a:t>edge/side</a:t>
            </a:r>
            <a:r>
              <a:rPr i="1"/>
              <a:t> because...
</a:t>
            </a:r>
            <a:r>
              <a:rPr i="1"/>
              <a:t>•   Not all shapes have </a:t>
            </a:r>
            <a:r>
              <a:rPr i="1" b="1">
                <a:solidFill>
                  <a:srgbClr val="7030A0"/>
                </a:solidFill>
              </a:rPr>
              <a:t>vertices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1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think not all shapes have vertices? </a:t>
            </a:r>
            <a:r>
              <a:t>
</a:t>
            </a:r>
            <a:r>
              <a:rPr i="1"/>
              <a:t>Not all shapes have vertices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13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think not all shapes have </a:t>
            </a:r>
            <a:r>
              <a:rPr b="1" sz="2800">
                <a:solidFill>
                  <a:srgbClr val="7030A0"/>
                </a:solidFill>
              </a:rPr>
              <a:t>vertices</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1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