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0.png"/><Relationship Id="rId6" Type="http://schemas.openxmlformats.org/officeDocument/2006/relationships/hyperlink" Target="https://thevisualnonglossary.com/admn/cd_interface/docs_generate/download_reading.php?file=Reading%20Passage_tabla_de_entrada_salida_M5e064.docx" TargetMode="External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2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3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5.png"/><Relationship Id="rId9" Type="http://schemas.openxmlformats.org/officeDocument/2006/relationships/image" Target="../media/image46.png"/><Relationship Id="rId10" Type="http://schemas.openxmlformats.org/officeDocument/2006/relationships/image" Target="../media/image51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5e06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2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5e02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5e06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están relacionadas con el </a:t>
            </a:r>
            <a:r>
              <a:rPr b="1">
                <a:solidFill>
                  <a:srgbClr val="7030A0"/>
                </a:solidFill>
              </a:rPr>
              <a:t>plano de coordenadas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Vamos a leer para descubrir cómo las </a:t>
            </a:r>
            <a:r>
              <a:rPr sz="1800" b="1" i="0">
                <a:solidFill>
                  <a:srgbClr val="7030A0"/>
                </a:solidFill>
              </a:rPr>
              <a:t>tablas de entrada-salida</a:t>
            </a:r>
            <a:r>
              <a:rPr sz="1800" i="0"/>
              <a:t> nos ayudan a entender las </a:t>
            </a:r>
            <a:r>
              <a:rPr sz="1800" b="1" i="0">
                <a:solidFill>
                  <a:srgbClr val="7030A0"/>
                </a:solidFill>
              </a:rPr>
              <a:t>reglas </a:t>
            </a:r>
            <a:r>
              <a:rPr sz="1800" i="0"/>
              <a:t>que conectan los números.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Lo que muestra una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</a:p>
          <a:p>
            <a:r>
              <a:rPr i="0"/>
              <a:t>• </a:t>
            </a:r>
            <a:r>
              <a:rPr sz="1800" i="0"/>
              <a:t>Cómo una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conecta la </a:t>
            </a:r>
            <a:r>
              <a:rPr sz="1800" b="1" i="0">
                <a:solidFill>
                  <a:srgbClr val="7030A0"/>
                </a:solidFill>
              </a:rPr>
              <a:t>entrada</a:t>
            </a:r>
            <a:r>
              <a:rPr sz="1800" i="0"/>
              <a:t> y la</a:t>
            </a:r>
            <a:r>
              <a:rPr sz="1800" b="1" i="0">
                <a:solidFill>
                  <a:srgbClr val="7030A0"/>
                </a:solidFill>
              </a:rPr>
              <a:t> salida</a:t>
            </a:r>
          </a:p>
          <a:p>
            <a:r>
              <a:rPr i="0"/>
              <a:t>• </a:t>
            </a:r>
            <a:r>
              <a:rPr sz="1800" i="0"/>
              <a:t>Qué representan los números en la tabla</a:t>
            </a:r>
          </a:p>
          <a:p>
            <a:r>
              <a:rPr i="0"/>
              <a:t>• </a:t>
            </a:r>
            <a:r>
              <a:rPr sz="1800" i="0"/>
              <a:t>Cómo una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puede ser diferente en cada tabla</a:t>
            </a:r>
          </a:p>
          <a:p>
            <a:r>
              <a:rPr i="0"/>
              <a:t>• </a:t>
            </a:r>
            <a:r>
              <a:rPr sz="1800" i="0"/>
              <a:t>Qué sucede cuando se usa la misma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 con diferentes números de</a:t>
            </a:r>
            <a:r>
              <a:rPr sz="1800" b="1" i="0">
                <a:solidFill>
                  <a:srgbClr val="7030A0"/>
                </a:solidFill>
              </a:rPr>
              <a:t> entrada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pistas puedes encontrar en una </a:t>
            </a:r>
            <a:r>
              <a:rPr sz="1800" b="1" i="0">
                <a:solidFill>
                  <a:srgbClr val="7030A0"/>
                </a:solidFill>
              </a:rPr>
              <a:t>tabla de entrada-salida</a:t>
            </a:r>
            <a:r>
              <a:rPr sz="1800" i="0"/>
              <a:t> o en su gráfico que te ayuden a descubrir cuál es la </a:t>
            </a:r>
            <a:r>
              <a:rPr sz="1800" b="1" i="0">
                <a:solidFill>
                  <a:srgbClr val="7030A0"/>
                </a:solidFill>
              </a:rPr>
              <a:t>regla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Una pista que me ayuda a descubrir la </a:t>
            </a:r>
            <a:r>
              <a:rPr sz="1800" b="1" i="1">
                <a:solidFill>
                  <a:srgbClr val="7030A0"/>
                </a:solidFill>
              </a:rPr>
              <a:t>regla </a:t>
            </a:r>
            <a:r>
              <a:rPr sz="1800" i="1"/>
              <a:t>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5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1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Las tablas de entrada/salida pueden tener más de una </a:t>
            </a:r>
            <a:r>
              <a:rPr b="1" sz="2000">
                <a:solidFill>
                  <a:srgbClr val="7030A0"/>
                </a:solidFill>
              </a:rPr>
              <a:t>regla</a:t>
            </a:r>
            <a:r>
              <a:rPr b="1" sz="2000"/>
              <a:t>. ¿Cómo puede identificar las diferentes </a:t>
            </a:r>
            <a:r>
              <a:rPr b="1" sz="2000">
                <a:solidFill>
                  <a:srgbClr val="7030A0"/>
                </a:solidFill>
              </a:rPr>
              <a:t>regla</a:t>
            </a:r>
            <a:r>
              <a:rPr b="1" sz="2000"/>
              <a:t>s que se aplican a las tablas de entrada/salida?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las diferentes </a:t>
            </a:r>
            <a:r>
              <a:rPr b="1" sz="2000" i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b="1" sz="2000" i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5e06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Las tablas de entrada/salida pueden tener más de una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. ¿Cómo puede identificar las diferentes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s que se aplican a las tablas de entrada/salida?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identificar las diferentes </a:t>
            </a:r>
            <a:r>
              <a:rPr b="1">
                <a:solidFill>
                  <a:srgbClr val="7030A0"/>
                </a:solidFill>
              </a:rPr>
              <a:t>regla</a:t>
            </a:r>
            <a:r>
              <a:t>s que se aplican a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tabla de entrada-salida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tabla de entrada-salida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tabla de entrada-salida.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5e06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5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5e11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tabla de entrada-salida...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están relacionadas con el </a:t>
            </a:r>
            <a:r>
              <a:rPr i="1" b="1">
                <a:solidFill>
                  <a:srgbClr val="7030A0"/>
                </a:solidFill>
              </a:rPr>
              <a:t>plano de coordenadas</a:t>
            </a:r>
            <a:r>
              <a:rPr i="1"/>
              <a:t> porque...
</a:t>
            </a:r>
            <a:r>
              <a:rPr i="1"/>
              <a:t>•   Yo puedo identificar las diferentes </a:t>
            </a:r>
            <a:r>
              <a:rPr i="1" b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5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tabla de entrada-salida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Las tablas de entrada/salida pueden tener más de una </a:t>
            </a:r>
            <a:r>
              <a:rPr b="1" sz="1800">
                <a:solidFill>
                  <a:srgbClr val="7030A0"/>
                </a:solidFill>
              </a:rPr>
              <a:t>regla</a:t>
            </a:r>
            <a:r>
              <a:t>. ¿Cómo puede identificar las diferentes </a:t>
            </a:r>
            <a:r>
              <a:rPr b="1" sz="1800">
                <a:solidFill>
                  <a:srgbClr val="7030A0"/>
                </a:solidFill>
              </a:rPr>
              <a:t>regla</a:t>
            </a:r>
            <a:r>
              <a:t>s que se aplican a las tablas de entrada/salida?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las diferentes </a:t>
            </a:r>
            <a:r>
              <a:rPr b="1" sz="1800" i="1">
                <a:solidFill>
                  <a:srgbClr val="7030A0"/>
                </a:solidFill>
              </a:rPr>
              <a:t>regla</a:t>
            </a:r>
            <a:r>
              <a:rPr i="1"/>
              <a:t>s que se aplican a una </a:t>
            </a:r>
            <a:r>
              <a:rPr b="1" sz="1800" i="1">
                <a:solidFill>
                  <a:srgbClr val="7030A0"/>
                </a:solidFill>
              </a:rPr>
              <a:t>tabla de entrada-salida</a:t>
            </a:r>
            <a:r>
              <a:rPr i="1"/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identificar y aplicar </a:t>
            </a:r>
            <a:r>
              <a:rPr sz="2400" b="1" i="0">
                <a:solidFill>
                  <a:srgbClr val="7030A0"/>
                </a:solidFill>
              </a:rPr>
              <a:t>reglas</a:t>
            </a:r>
            <a:r>
              <a:rPr sz="2400" i="0"/>
              <a:t> para completar una </a:t>
            </a:r>
            <a:r>
              <a:rPr sz="2400" b="1" i="0">
                <a:solidFill>
                  <a:srgbClr val="7030A0"/>
                </a:solidFill>
              </a:rPr>
              <a:t>tabla de entrada-salida </a:t>
            </a:r>
            <a:r>
              <a:rPr sz="2400" i="0"/>
              <a:t>usando patrones numéricos.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Las tablas de entrada/salida pueden tener más de una </a:t>
            </a:r>
            <a:r>
              <a:rPr b="1" sz="2800">
                <a:solidFill>
                  <a:srgbClr val="7030A0"/>
                </a:solidFill>
              </a:rPr>
              <a:t>regla</a:t>
            </a:r>
            <a:r>
              <a:rPr b="1" sz="2800"/>
              <a:t>. ¿Cómo puede identificar las diferentes </a:t>
            </a:r>
            <a:r>
              <a:rPr b="1" sz="2800">
                <a:solidFill>
                  <a:srgbClr val="7030A0"/>
                </a:solidFill>
              </a:rPr>
              <a:t>regla</a:t>
            </a:r>
            <a:r>
              <a:rPr b="1" sz="2800"/>
              <a:t>s que se aplican a las tablas de entrada/salida?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5e06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5e02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5e11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5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