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62.png"/><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603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deposit</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deposit</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11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saving</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Saving</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611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603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deposit</a:t>
            </a:r>
            <a:r>
              <a:t> related to </a:t>
            </a:r>
            <a:r>
              <a:rPr b="1">
                <a:solidFill>
                  <a:srgbClr val="7030A0"/>
                </a:solidFill>
              </a:rPr>
              <a:t>saving</a:t>
            </a:r>
            <a:r>
              <a:t>s?</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deposit</a:t>
            </a:r>
            <a:r>
              <a:t> is related to </a:t>
            </a:r>
            <a:r>
              <a:rPr b="1">
                <a:solidFill>
                  <a:srgbClr val="7030A0"/>
                </a:solidFill>
              </a:rPr>
              <a:t>saving</a:t>
            </a:r>
            <a:r>
              <a:t>s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11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saving</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Saving</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611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603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deposit</a:t>
            </a:r>
            <a:r>
              <a:t> related to </a:t>
            </a:r>
            <a:r>
              <a:rPr b="1">
                <a:solidFill>
                  <a:srgbClr val="7030A0"/>
                </a:solidFill>
              </a:rPr>
              <a:t>saving</a:t>
            </a:r>
            <a:r>
              <a:t>s?</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deposit</a:t>
            </a:r>
            <a:r>
              <a:t> is related to </a:t>
            </a:r>
            <a:r>
              <a:rPr b="1">
                <a:solidFill>
                  <a:srgbClr val="7030A0"/>
                </a:solidFill>
              </a:rPr>
              <a:t>saving</a:t>
            </a:r>
            <a:r>
              <a:t>s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11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saving</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Saving</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can making regular </a:t>
            </a:r>
            <a:r>
              <a:rPr b="1" sz="2000">
                <a:solidFill>
                  <a:srgbClr val="7030A0"/>
                </a:solidFill>
              </a:rPr>
              <a:t>deposit</a:t>
            </a:r>
            <a:r>
              <a:rPr b="1" sz="2000"/>
              <a:t>s help you reach your </a:t>
            </a:r>
            <a:r>
              <a:rPr b="1" sz="2000">
                <a:solidFill>
                  <a:srgbClr val="7030A0"/>
                </a:solidFill>
              </a:rPr>
              <a:t>saving</a:t>
            </a:r>
            <a:r>
              <a:rPr b="1" sz="2000"/>
              <a:t>s goals? </a:t>
            </a:r>
          </a:p>
        </p:txBody>
      </p:sp>
      <p:sp>
        <p:nvSpPr>
          <p:cNvPr id="5" name="TextBox 4"/>
          <p:cNvSpPr txBox="1"/>
          <p:nvPr/>
        </p:nvSpPr>
        <p:spPr>
          <a:xfrm>
            <a:off x="0" y="1490472"/>
            <a:ext cx="5751576" cy="923544"/>
          </a:xfrm>
          <a:prstGeom prst="rect">
            <a:avLst/>
          </a:prstGeom>
          <a:noFill/>
        </p:spPr>
        <p:txBody>
          <a:bodyPr wrap="square">
            <a:spAutoFit/>
          </a:bodyPr>
          <a:lstStyle/>
          <a:p>
            <a:r>
              <a:rPr i="1"/>
              <a:t>Making regular </a:t>
            </a:r>
            <a:r>
              <a:rPr b="1" sz="2000" i="1">
                <a:solidFill>
                  <a:srgbClr val="7030A0"/>
                </a:solidFill>
              </a:rPr>
              <a:t>deposit</a:t>
            </a:r>
            <a:r>
              <a:rPr i="1"/>
              <a:t>s can help me reach my </a:t>
            </a:r>
            <a:r>
              <a:rPr b="1" sz="2000" i="1">
                <a:solidFill>
                  <a:srgbClr val="7030A0"/>
                </a:solidFill>
              </a:rPr>
              <a:t>saving</a:t>
            </a:r>
            <a:r>
              <a:rPr i="1"/>
              <a:t>s goals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603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11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117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9"/>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3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making regular </a:t>
            </a:r>
            <a:r>
              <a:rPr b="1">
                <a:solidFill>
                  <a:srgbClr val="7030A0"/>
                </a:solidFill>
              </a:rPr>
              <a:t>deposit</a:t>
            </a:r>
            <a:r>
              <a:t>s help you reach your </a:t>
            </a:r>
            <a:r>
              <a:rPr b="1">
                <a:solidFill>
                  <a:srgbClr val="7030A0"/>
                </a:solidFill>
              </a:rPr>
              <a:t>saving</a:t>
            </a:r>
            <a:r>
              <a:t>s goals?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Making regular </a:t>
            </a:r>
            <a:r>
              <a:rPr b="1">
                <a:solidFill>
                  <a:srgbClr val="7030A0"/>
                </a:solidFill>
              </a:rPr>
              <a:t>deposit</a:t>
            </a:r>
            <a:r>
              <a:t>s can help me reach my </a:t>
            </a:r>
            <a:r>
              <a:rPr b="1">
                <a:solidFill>
                  <a:srgbClr val="7030A0"/>
                </a:solidFill>
              </a:rPr>
              <a:t>saving</a:t>
            </a:r>
            <a:r>
              <a:t>s goals because...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deposit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deposit</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deposit</a:t>
            </a:r>
            <a:r>
              <a:rPr sz="2000"/>
              <a:t>
• My visual is…
• It relates to what I’ve learned about </a:t>
            </a:r>
            <a:r>
              <a:rPr b="1" sz="2000">
                <a:solidFill>
                  <a:srgbClr val="7030A0"/>
                </a:solidFill>
              </a:rPr>
              <a:t>deposit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deposit</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deposit.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3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3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3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3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deposit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6117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6117i.png"/>
          <p:cNvPicPr>
            <a:picLocks noChangeAspect="1"/>
          </p:cNvPicPr>
          <p:nvPr/>
        </p:nvPicPr>
        <p:blipFill>
          <a:blip r:embed="rId9"/>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deposit...</a:t>
            </a:r>
            <a:r>
              <a:rPr i="1"/>
              <a:t>
From this visual, I can infer… </a:t>
            </a:r>
            <a:r>
              <a:rPr i="0"/>
              <a:t>(use </a:t>
            </a:r>
            <a:r>
              <a:rPr b="1">
                <a:solidFill>
                  <a:srgbClr val="7030A0"/>
                </a:solidFill>
              </a:rPr>
              <a:t>deposit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3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deposit</a:t>
            </a:r>
            <a:r>
              <a:t>.
Include 3-5 other vocabulary words in your paragraph. You may include the following stems:​
</a:t>
            </a:r>
            <a:r>
              <a:rPr i="1"/>
              <a:t>•   A </a:t>
            </a:r>
            <a:r>
              <a:rPr i="1" b="1">
                <a:solidFill>
                  <a:srgbClr val="7030A0"/>
                </a:solidFill>
              </a:rPr>
              <a:t>deposit</a:t>
            </a:r>
            <a:r>
              <a:rPr i="1"/>
              <a:t> is...
</a:t>
            </a:r>
            <a:r>
              <a:rPr i="1"/>
              <a:t>•   A </a:t>
            </a:r>
            <a:r>
              <a:rPr i="1" b="1">
                <a:solidFill>
                  <a:srgbClr val="7030A0"/>
                </a:solidFill>
              </a:rPr>
              <a:t>deposit</a:t>
            </a:r>
            <a:r>
              <a:rPr i="1"/>
              <a:t> is related to </a:t>
            </a:r>
            <a:r>
              <a:rPr i="1" b="1">
                <a:solidFill>
                  <a:srgbClr val="7030A0"/>
                </a:solidFill>
              </a:rPr>
              <a:t>saving</a:t>
            </a:r>
            <a:r>
              <a:rPr i="1"/>
              <a:t>s because...
</a:t>
            </a:r>
            <a:r>
              <a:rPr i="1"/>
              <a:t>•   Making regular </a:t>
            </a:r>
            <a:r>
              <a:rPr i="1" b="1">
                <a:solidFill>
                  <a:srgbClr val="7030A0"/>
                </a:solidFill>
              </a:rPr>
              <a:t>deposit</a:t>
            </a:r>
            <a:r>
              <a:rPr i="1"/>
              <a:t>s can help me reach my </a:t>
            </a:r>
            <a:r>
              <a:rPr i="1" b="1">
                <a:solidFill>
                  <a:srgbClr val="7030A0"/>
                </a:solidFill>
              </a:rPr>
              <a:t>saving</a:t>
            </a:r>
            <a:r>
              <a:rPr i="1"/>
              <a:t>s goals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603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deposit.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can making regular deposits help you reach your savings goals? </a:t>
            </a:r>
            <a:r>
              <a:t>
</a:t>
            </a:r>
            <a:r>
              <a:rPr i="1"/>
              <a:t>Making regular deposits can help me reach my savings goals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6037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6117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6117w.png"/>
          <p:cNvPicPr>
            <a:picLocks noChangeAspect="1"/>
          </p:cNvPicPr>
          <p:nvPr/>
        </p:nvPicPr>
        <p:blipFill>
          <a:blip r:embed="rId5"/>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6"/>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7"/>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can making regular </a:t>
            </a:r>
            <a:r>
              <a:rPr b="1" sz="2800">
                <a:solidFill>
                  <a:srgbClr val="7030A0"/>
                </a:solidFill>
              </a:rPr>
              <a:t>deposit</a:t>
            </a:r>
            <a:r>
              <a:rPr b="1" sz="2800"/>
              <a:t>s help you reach your </a:t>
            </a:r>
            <a:r>
              <a:rPr b="1" sz="2800">
                <a:solidFill>
                  <a:srgbClr val="7030A0"/>
                </a:solidFill>
              </a:rPr>
              <a:t>saving</a:t>
            </a:r>
            <a:r>
              <a:rPr b="1" sz="2800"/>
              <a:t>s goals?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603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11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117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3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11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11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