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6117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saving</a:t>
            </a:r>
            <a:r>
              <a:t>? </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Saving</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01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borrow</a:t>
            </a:r>
            <a:r>
              <a:t>ing mean?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Borrow</a:t>
            </a:r>
            <a:r>
              <a:t>ing means...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6015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6117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saving</a:t>
            </a:r>
            <a:r>
              <a:t> different from </a:t>
            </a:r>
            <a:r>
              <a:rPr b="1">
                <a:solidFill>
                  <a:srgbClr val="7030A0"/>
                </a:solidFill>
              </a:rPr>
              <a:t>borrow</a:t>
            </a:r>
            <a:r>
              <a:t>ing?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Saving</a:t>
            </a:r>
            <a:r>
              <a:t> is different from </a:t>
            </a:r>
            <a:r>
              <a:rPr b="1">
                <a:solidFill>
                  <a:srgbClr val="7030A0"/>
                </a:solidFill>
              </a:rPr>
              <a:t>borrow</a:t>
            </a:r>
            <a:r>
              <a:t>ing because... </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06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income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Income</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can you decide how much of your </a:t>
            </a:r>
            <a:r>
              <a:rPr b="1" sz="2000">
                <a:solidFill>
                  <a:srgbClr val="7030A0"/>
                </a:solidFill>
              </a:rPr>
              <a:t>income</a:t>
            </a:r>
            <a:r>
              <a:rPr b="1" sz="2000"/>
              <a:t> to put into your </a:t>
            </a:r>
            <a:r>
              <a:rPr b="1" sz="2000">
                <a:solidFill>
                  <a:srgbClr val="7030A0"/>
                </a:solidFill>
              </a:rPr>
              <a:t>saving</a:t>
            </a:r>
            <a:r>
              <a:rPr b="1" sz="2000"/>
              <a:t>s? </a:t>
            </a:r>
          </a:p>
        </p:txBody>
      </p:sp>
      <p:sp>
        <p:nvSpPr>
          <p:cNvPr id="5" name="TextBox 4"/>
          <p:cNvSpPr txBox="1"/>
          <p:nvPr/>
        </p:nvSpPr>
        <p:spPr>
          <a:xfrm>
            <a:off x="0" y="1490472"/>
            <a:ext cx="5751576" cy="923544"/>
          </a:xfrm>
          <a:prstGeom prst="rect">
            <a:avLst/>
          </a:prstGeom>
          <a:noFill/>
        </p:spPr>
        <p:txBody>
          <a:bodyPr wrap="square">
            <a:spAutoFit/>
          </a:bodyPr>
          <a:lstStyle/>
          <a:p>
            <a:r>
              <a:rPr i="1"/>
              <a:t>I can decide how much of my </a:t>
            </a:r>
            <a:r>
              <a:rPr b="1" sz="2000" i="1">
                <a:solidFill>
                  <a:srgbClr val="7030A0"/>
                </a:solidFill>
              </a:rPr>
              <a:t>income</a:t>
            </a:r>
            <a:r>
              <a:rPr i="1"/>
              <a:t> to put into my </a:t>
            </a:r>
            <a:r>
              <a:rPr b="1" sz="2000" i="1">
                <a:solidFill>
                  <a:srgbClr val="7030A0"/>
                </a:solidFill>
              </a:rPr>
              <a:t>saving</a:t>
            </a:r>
            <a:r>
              <a:rPr i="1"/>
              <a:t>s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6117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6015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6061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11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can you decide how much of your </a:t>
            </a:r>
            <a:r>
              <a:rPr b="1">
                <a:solidFill>
                  <a:srgbClr val="7030A0"/>
                </a:solidFill>
              </a:rPr>
              <a:t>income</a:t>
            </a:r>
            <a:r>
              <a:t> to put into your </a:t>
            </a:r>
            <a:r>
              <a:rPr b="1">
                <a:solidFill>
                  <a:srgbClr val="7030A0"/>
                </a:solidFill>
              </a:rPr>
              <a:t>saving</a:t>
            </a:r>
            <a:r>
              <a:t>s?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can decide how much of my </a:t>
            </a:r>
            <a:r>
              <a:rPr b="1">
                <a:solidFill>
                  <a:srgbClr val="7030A0"/>
                </a:solidFill>
              </a:rPr>
              <a:t>income</a:t>
            </a:r>
            <a:r>
              <a:t> to put into my </a:t>
            </a:r>
            <a:r>
              <a:rPr b="1">
                <a:solidFill>
                  <a:srgbClr val="7030A0"/>
                </a:solidFill>
              </a:rPr>
              <a:t>saving</a:t>
            </a:r>
            <a:r>
              <a:t>s by...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11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saving</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saving</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11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saving</a:t>
            </a:r>
            <a:r>
              <a:rPr sz="2000"/>
              <a:t>
• My visual is…
• It relates to what I’ve learned about </a:t>
            </a:r>
            <a:r>
              <a:rPr b="1" sz="2000">
                <a:solidFill>
                  <a:srgbClr val="7030A0"/>
                </a:solidFill>
              </a:rPr>
              <a:t>saving</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saving</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11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saving.</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117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611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611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117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saving</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6015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6061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11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saving...</a:t>
            </a:r>
            <a:r>
              <a:rPr i="1"/>
              <a:t>
From this visual, I can infer… </a:t>
            </a:r>
            <a:r>
              <a:rPr i="0"/>
              <a:t>(use </a:t>
            </a:r>
            <a:r>
              <a:rPr b="1">
                <a:solidFill>
                  <a:srgbClr val="7030A0"/>
                </a:solidFill>
              </a:rPr>
              <a:t>saving</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11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11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saving</a:t>
            </a:r>
            <a:r>
              <a:t>.
Include 3-5 other vocabulary words in your paragraph. You may include the following stems:​
</a:t>
            </a:r>
            <a:r>
              <a:rPr i="1"/>
              <a:t>•   </a:t>
            </a:r>
            <a:r>
              <a:rPr i="1" b="1">
                <a:solidFill>
                  <a:srgbClr val="7030A0"/>
                </a:solidFill>
              </a:rPr>
              <a:t>Saving</a:t>
            </a:r>
            <a:r>
              <a:rPr i="1"/>
              <a:t> is...
</a:t>
            </a:r>
            <a:r>
              <a:rPr i="1"/>
              <a:t>•   </a:t>
            </a:r>
            <a:r>
              <a:rPr i="1" b="1">
                <a:solidFill>
                  <a:srgbClr val="7030A0"/>
                </a:solidFill>
              </a:rPr>
              <a:t>Saving</a:t>
            </a:r>
            <a:r>
              <a:rPr i="1"/>
              <a:t> is different from </a:t>
            </a:r>
            <a:r>
              <a:rPr i="1" b="1">
                <a:solidFill>
                  <a:srgbClr val="7030A0"/>
                </a:solidFill>
              </a:rPr>
              <a:t>borrow</a:t>
            </a:r>
            <a:r>
              <a:rPr i="1"/>
              <a:t>ing because... 
</a:t>
            </a:r>
            <a:r>
              <a:rPr i="1"/>
              <a:t>•   I can decide how much of my </a:t>
            </a:r>
            <a:r>
              <a:rPr i="1" b="1">
                <a:solidFill>
                  <a:srgbClr val="7030A0"/>
                </a:solidFill>
              </a:rPr>
              <a:t>income</a:t>
            </a:r>
            <a:r>
              <a:rPr i="1"/>
              <a:t> to put into my </a:t>
            </a:r>
            <a:r>
              <a:rPr i="1" b="1">
                <a:solidFill>
                  <a:srgbClr val="7030A0"/>
                </a:solidFill>
              </a:rPr>
              <a:t>saving</a:t>
            </a:r>
            <a:r>
              <a:rPr i="1"/>
              <a:t>s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6117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saving.</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can you decide how much of your income to put into your savings? </a:t>
            </a:r>
            <a:r>
              <a:t>
</a:t>
            </a:r>
            <a:r>
              <a:rPr i="1"/>
              <a:t>I can decide how much of my income to put into my savings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6117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6015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6061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can you decide how much of your </a:t>
            </a:r>
            <a:r>
              <a:rPr b="1" sz="2800">
                <a:solidFill>
                  <a:srgbClr val="7030A0"/>
                </a:solidFill>
              </a:rPr>
              <a:t>income</a:t>
            </a:r>
            <a:r>
              <a:rPr b="1" sz="2800"/>
              <a:t> to put into your </a:t>
            </a:r>
            <a:r>
              <a:rPr b="1" sz="2800">
                <a:solidFill>
                  <a:srgbClr val="7030A0"/>
                </a:solidFill>
              </a:rPr>
              <a:t>saving</a:t>
            </a:r>
            <a:r>
              <a:rPr b="1" sz="2800"/>
              <a:t>s? </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6117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6015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6061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11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01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06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