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0.png"/><Relationship Id="rId6" Type="http://schemas.openxmlformats.org/officeDocument/2006/relationships/hyperlink" Target="https://thevisualnonglossary.com/admn/cd_interface/docs_generate/download_reading.php?file=Reading%20Passage_mayor_a_menor_M6e056.docx" TargetMode="External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5.png"/><Relationship Id="rId9" Type="http://schemas.openxmlformats.org/officeDocument/2006/relationships/image" Target="../media/image46.png"/><Relationship Id="rId10" Type="http://schemas.openxmlformats.org/officeDocument/2006/relationships/image" Target="../media/image51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5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5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para leer es entender cómo decidir cuáles números son </a:t>
            </a:r>
            <a:r>
              <a:rPr sz="1800" b="1" i="0">
                <a:solidFill>
                  <a:srgbClr val="7030A0"/>
                </a:solidFill>
              </a:rPr>
              <a:t>mayores</a:t>
            </a:r>
            <a:r>
              <a:rPr sz="1800" i="0"/>
              <a:t> o </a:t>
            </a:r>
            <a:r>
              <a:rPr sz="1800" b="1" i="0">
                <a:solidFill>
                  <a:srgbClr val="7030A0"/>
                </a:solidFill>
              </a:rPr>
              <a:t>menores</a:t>
            </a:r>
            <a:r>
              <a:rPr sz="1800" i="0"/>
              <a:t> y ponerlos en el orden correcto de </a:t>
            </a:r>
            <a:r>
              <a:rPr sz="1800" b="1" i="0">
                <a:solidFill>
                  <a:srgbClr val="7030A0"/>
                </a:solidFill>
              </a:rPr>
              <a:t>mayor a menor</a:t>
            </a:r>
            <a:r>
              <a:rPr sz="1800" i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Cómo se comparan los números</a:t>
            </a:r>
          </a:p>
          <a:p>
            <a:r>
              <a:rPr i="0"/>
              <a:t>• </a:t>
            </a:r>
            <a:r>
              <a:rPr sz="1800" i="0"/>
              <a:t>Qué hace que un número sea </a:t>
            </a:r>
            <a:r>
              <a:rPr sz="1800" b="1" i="0">
                <a:solidFill>
                  <a:srgbClr val="7030A0"/>
                </a:solidFill>
              </a:rPr>
              <a:t>mayor</a:t>
            </a:r>
            <a:r>
              <a:rPr sz="1800" i="0"/>
              <a:t> o </a:t>
            </a:r>
            <a:r>
              <a:rPr sz="1800" b="1" i="0">
                <a:solidFill>
                  <a:srgbClr val="7030A0"/>
                </a:solidFill>
              </a:rPr>
              <a:t>menor</a:t>
            </a:r>
          </a:p>
          <a:p>
            <a:r>
              <a:rPr i="0"/>
              <a:t>• </a:t>
            </a:r>
            <a:r>
              <a:rPr sz="1800" i="0"/>
              <a:t>Cómo se describen los números positivos y negativos</a:t>
            </a:r>
          </a:p>
          <a:p>
            <a:r>
              <a:rPr i="0"/>
              <a:t>• </a:t>
            </a:r>
            <a:r>
              <a:rPr sz="1800" i="0"/>
              <a:t>Qué significa el término </a:t>
            </a:r>
            <a:r>
              <a:rPr sz="1800" b="1" i="0">
                <a:solidFill>
                  <a:srgbClr val="7030A0"/>
                </a:solidFill>
              </a:rPr>
              <a:t>mayor a menor</a:t>
            </a:r>
          </a:p>
          <a:p>
            <a:r>
              <a:rPr i="0"/>
              <a:t>• </a:t>
            </a:r>
            <a:r>
              <a:rPr sz="1800" i="0"/>
              <a:t>Cómo afectan los </a:t>
            </a:r>
            <a:r>
              <a:rPr sz="1800" b="1" i="0">
                <a:solidFill>
                  <a:srgbClr val="7030A0"/>
                </a:solidFill>
              </a:rPr>
              <a:t>denominadores</a:t>
            </a:r>
            <a:r>
              <a:rPr sz="1800" i="0"/>
              <a:t> a la comparación</a:t>
            </a:r>
            <a:r>
              <a:rPr sz="1800" i="0"/>
              <a:t>
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mostró el texto cómo ordenar diferentes números de </a:t>
            </a:r>
            <a:r>
              <a:rPr sz="1800" b="1" i="0">
                <a:solidFill>
                  <a:srgbClr val="7030A0"/>
                </a:solidFill>
              </a:rPr>
              <a:t>mayor a menor</a:t>
            </a:r>
            <a:r>
              <a:rPr sz="1800" i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El texto mostró cómo ordenar números de </a:t>
            </a:r>
            <a:r>
              <a:rPr sz="1800" b="1" i="1">
                <a:solidFill>
                  <a:srgbClr val="7030A0"/>
                </a:solidFill>
              </a:rPr>
              <a:t>mayor a menor</a:t>
            </a:r>
            <a:r>
              <a:rPr sz="1800"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6e05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entero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entero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se pueden ordenar los números </a:t>
            </a:r>
            <a:r>
              <a:rPr b="1" sz="2000">
                <a:solidFill>
                  <a:srgbClr val="7030A0"/>
                </a:solidFill>
              </a:rPr>
              <a:t>enteros</a:t>
            </a:r>
            <a:r>
              <a:rPr b="1" sz="2000"/>
              <a:t> negativos y positivos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Los números </a:t>
            </a:r>
            <a:r>
              <a:rPr b="1" sz="2000" i="1">
                <a:solidFill>
                  <a:srgbClr val="7030A0"/>
                </a:solidFill>
              </a:rPr>
              <a:t>enteros</a:t>
            </a:r>
            <a:r>
              <a:rPr i="1"/>
              <a:t> negativos y positivos se pueden ordenar de </a:t>
            </a:r>
            <a:r>
              <a:rPr b="1" sz="2000" i="1">
                <a:solidFill>
                  <a:srgbClr val="7030A0"/>
                </a:solidFill>
              </a:rPr>
              <a:t>mayor a menor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pueden ordenar los números </a:t>
            </a:r>
            <a:r>
              <a:rPr b="1">
                <a:solidFill>
                  <a:srgbClr val="7030A0"/>
                </a:solidFill>
              </a:rPr>
              <a:t>enteros</a:t>
            </a:r>
            <a:r>
              <a:t> negativos y positivos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números </a:t>
            </a:r>
            <a:r>
              <a:rPr b="1">
                <a:solidFill>
                  <a:srgbClr val="7030A0"/>
                </a:solidFill>
              </a:rPr>
              <a:t>enteros</a:t>
            </a:r>
            <a:r>
              <a:t> negativos y positivos se pueden ordenar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mayor a menor.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064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mayor a menor...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está relacionada con la frase "</a:t>
            </a:r>
            <a:r>
              <a:rPr i="1" b="1">
                <a:solidFill>
                  <a:srgbClr val="7030A0"/>
                </a:solidFill>
              </a:rPr>
              <a:t>mayor que</a:t>
            </a:r>
            <a:r>
              <a:rPr i="1"/>
              <a:t>" porque...
</a:t>
            </a:r>
            <a:r>
              <a:rPr i="1"/>
              <a:t>•   Los números </a:t>
            </a:r>
            <a:r>
              <a:rPr i="1" b="1">
                <a:solidFill>
                  <a:srgbClr val="7030A0"/>
                </a:solidFill>
              </a:rPr>
              <a:t>enteros</a:t>
            </a:r>
            <a:r>
              <a:rPr i="1"/>
              <a:t> negativos y positivos se pueden ordenar de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mayor a menor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se pueden ordenar los números </a:t>
            </a:r>
            <a:r>
              <a:rPr b="1" sz="1800">
                <a:solidFill>
                  <a:srgbClr val="7030A0"/>
                </a:solidFill>
              </a:rPr>
              <a:t>enteros</a:t>
            </a:r>
            <a:r>
              <a:t> negativos y positivos de </a:t>
            </a:r>
            <a:r>
              <a:rPr b="1" sz="1800">
                <a:solidFill>
                  <a:srgbClr val="7030A0"/>
                </a:solidFill>
              </a:rPr>
              <a:t>mayor a menor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Los números </a:t>
            </a:r>
            <a:r>
              <a:rPr b="1" sz="1800" i="1">
                <a:solidFill>
                  <a:srgbClr val="7030A0"/>
                </a:solidFill>
              </a:rPr>
              <a:t>enteros</a:t>
            </a:r>
            <a:r>
              <a:rPr i="1"/>
              <a:t> negativos y positivos se pueden ordenar de </a:t>
            </a:r>
            <a:r>
              <a:rPr b="1" sz="1800" i="1">
                <a:solidFill>
                  <a:srgbClr val="7030A0"/>
                </a:solidFill>
              </a:rPr>
              <a:t>mayor a menor</a:t>
            </a:r>
            <a:r>
              <a:rPr i="1"/>
              <a:t>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ordenar números racionales positivos y negativos de </a:t>
            </a:r>
            <a:r>
              <a:rPr sz="2400" b="1" i="0">
                <a:solidFill>
                  <a:srgbClr val="7030A0"/>
                </a:solidFill>
              </a:rPr>
              <a:t>mayor a menor</a:t>
            </a:r>
            <a:r>
              <a:rPr sz="2400" i="0"/>
              <a:t> usando el valor posicional y la recta numérica.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6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M6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M6e06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5" name="Picture 14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se pueden ordenar los números </a:t>
            </a:r>
            <a:r>
              <a:rPr b="1" sz="2800">
                <a:solidFill>
                  <a:srgbClr val="7030A0"/>
                </a:solidFill>
              </a:rPr>
              <a:t>enteros</a:t>
            </a:r>
            <a:r>
              <a:rPr b="1" sz="2800"/>
              <a:t> negativos y positivos de </a:t>
            </a:r>
            <a:r>
              <a:rPr b="1" sz="2800">
                <a:solidFill>
                  <a:srgbClr val="7030A0"/>
                </a:solidFill>
              </a:rPr>
              <a:t>mayor a menor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