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4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4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sabes si un valor satisface una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Sé si un valor satisface una </a:t>
            </a:r>
            <a:r>
              <a:rPr b="1" sz="2000" i="1">
                <a:solidFill>
                  <a:srgbClr val="7030A0"/>
                </a:solidFill>
              </a:rPr>
              <a:t>desigualdad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6e04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si un valor satisface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Sé si un valor satisface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desigualdad.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4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desigualdad...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ecuación</a:t>
            </a:r>
            <a:r>
              <a:rPr i="1"/>
              <a:t> porque...
</a:t>
            </a:r>
            <a:r>
              <a:rPr i="1"/>
              <a:t>•   Sé si un valor satisface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desigualdad.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si un valor satisface una desigualdad?</a:t>
            </a:r>
            <a:r>
              <a:t>
</a:t>
            </a:r>
            <a:r>
              <a:rPr i="1"/>
              <a:t>Sé si un valor satisface una desigualdad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6e04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sabes si un valor satisface una </a:t>
            </a:r>
            <a:r>
              <a:rPr b="1" sz="2800">
                <a:solidFill>
                  <a:srgbClr val="7030A0"/>
                </a:solidFill>
              </a:rPr>
              <a:t>desigualdad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6e04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