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0.png"/><Relationship Id="rId6" Type="http://schemas.openxmlformats.org/officeDocument/2006/relationships/hyperlink" Target="https://thevisualnonglossary.com/admn/cd_interface/docs_generate/download_reading.php?file=Reading%20Passage_menor_a_mayor_M6e069.docx" TargetMode="External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3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5.png"/><Relationship Id="rId9" Type="http://schemas.openxmlformats.org/officeDocument/2006/relationships/image" Target="../media/image46.png"/><Relationship Id="rId10" Type="http://schemas.openxmlformats.org/officeDocument/2006/relationships/image" Target="../media/image51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6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5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5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6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está relacionada con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explorar qué significa </a:t>
            </a:r>
            <a:r>
              <a:rPr sz="1800" b="1" i="0">
                <a:solidFill>
                  <a:srgbClr val="7030A0"/>
                </a:solidFill>
              </a:rPr>
              <a:t>menor a mayor</a:t>
            </a:r>
            <a:r>
              <a:rPr sz="1800" i="0"/>
              <a:t> y cómo podemos ordenar decimales, fracciones y </a:t>
            </a:r>
            <a:r>
              <a:rPr sz="1800" b="1" i="0">
                <a:solidFill>
                  <a:srgbClr val="7030A0"/>
                </a:solidFill>
              </a:rPr>
              <a:t>números enteros</a:t>
            </a:r>
            <a:r>
              <a:rPr sz="1800" i="0"/>
              <a:t> negativos usando estrategias matemáticas.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El significado de </a:t>
            </a:r>
            <a:r>
              <a:rPr sz="1800" b="1" i="0">
                <a:solidFill>
                  <a:srgbClr val="7030A0"/>
                </a:solidFill>
              </a:rPr>
              <a:t>menor a mayor</a:t>
            </a:r>
          </a:p>
          <a:p>
            <a:r>
              <a:rPr i="0"/>
              <a:t>• </a:t>
            </a:r>
            <a:r>
              <a:rPr sz="1800" i="0"/>
              <a:t>Cómo comparar </a:t>
            </a:r>
            <a:r>
              <a:rPr sz="1800" b="1" i="0">
                <a:solidFill>
                  <a:srgbClr val="7030A0"/>
                </a:solidFill>
              </a:rPr>
              <a:t>fracciones</a:t>
            </a:r>
            <a:r>
              <a:rPr sz="1800" i="0"/>
              <a:t> con diferentes </a:t>
            </a:r>
            <a:r>
              <a:rPr sz="1800" b="1" i="0">
                <a:solidFill>
                  <a:srgbClr val="7030A0"/>
                </a:solidFill>
              </a:rPr>
              <a:t>denominadores</a:t>
            </a:r>
          </a:p>
          <a:p>
            <a:r>
              <a:rPr i="0"/>
              <a:t>• </a:t>
            </a:r>
            <a:r>
              <a:rPr sz="1800" i="0"/>
              <a:t>Cómo el valor posicional de los </a:t>
            </a:r>
            <a:r>
              <a:rPr sz="1800" b="1" i="0">
                <a:solidFill>
                  <a:srgbClr val="7030A0"/>
                </a:solidFill>
              </a:rPr>
              <a:t>decimales</a:t>
            </a:r>
            <a:r>
              <a:rPr sz="1800" i="0"/>
              <a:t> ayuda a compararlos</a:t>
            </a:r>
          </a:p>
          <a:p>
            <a:r>
              <a:rPr i="0"/>
              <a:t>• </a:t>
            </a:r>
            <a:r>
              <a:rPr sz="1800" i="0"/>
              <a:t>Qué hacer al comparar </a:t>
            </a:r>
            <a:r>
              <a:rPr sz="1800" b="1" i="0">
                <a:solidFill>
                  <a:srgbClr val="7030A0"/>
                </a:solidFill>
              </a:rPr>
              <a:t>enteros negativos</a:t>
            </a:r>
          </a:p>
          <a:p>
            <a:r>
              <a:rPr i="0"/>
              <a:t>• </a:t>
            </a:r>
            <a:r>
              <a:rPr sz="1800" i="0"/>
              <a:t>Cómo una recta numérica ayuda a mostrar el orden</a:t>
            </a:r>
            <a:r>
              <a:rPr sz="1800" i="0"/>
              <a:t>
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¿Por qué alguien necesitaría organizar números negativos de </a:t>
            </a:r>
            <a:r>
              <a:rPr sz="1800" b="1" i="0">
                <a:solidFill>
                  <a:srgbClr val="7030A0"/>
                </a:solidFill>
              </a:rPr>
              <a:t>menor a mayor</a:t>
            </a:r>
            <a:r>
              <a:rPr sz="1800" i="0"/>
              <a:t> en la vida real y cómo podría hacerlo?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En la vida real, alguien podría necesitar ordenar números negativos de </a:t>
            </a:r>
            <a:r>
              <a:rPr sz="1800" b="1" i="1">
                <a:solidFill>
                  <a:srgbClr val="7030A0"/>
                </a:solidFill>
              </a:rPr>
              <a:t>menor a mayor</a:t>
            </a:r>
            <a:r>
              <a:rPr sz="1800" i="1"/>
              <a:t> cuando... Podría hacerlo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6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entero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entero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organizar números </a:t>
            </a:r>
            <a:r>
              <a:rPr b="1" sz="2000">
                <a:solidFill>
                  <a:srgbClr val="7030A0"/>
                </a:solidFill>
              </a:rPr>
              <a:t>enteros</a:t>
            </a:r>
            <a:r>
              <a:rPr b="1" sz="2000"/>
              <a:t> negativos de 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Puedo organizar números </a:t>
            </a:r>
            <a:r>
              <a:rPr b="1" sz="2000" i="1">
                <a:solidFill>
                  <a:srgbClr val="7030A0"/>
                </a:solidFill>
              </a:rPr>
              <a:t>enteros</a:t>
            </a:r>
            <a:r>
              <a:rPr i="1"/>
              <a:t> negativos de </a:t>
            </a:r>
            <a:r>
              <a:rPr b="1" sz="2000" i="1">
                <a:solidFill>
                  <a:srgbClr val="7030A0"/>
                </a:solidFill>
              </a:rPr>
              <a:t>menor a mayor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organizar números </a:t>
            </a:r>
            <a:r>
              <a:rPr b="1">
                <a:solidFill>
                  <a:srgbClr val="7030A0"/>
                </a:solidFill>
              </a:rPr>
              <a:t>enteros</a:t>
            </a:r>
            <a:r>
              <a:t> negativos de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Puedo organizar números </a:t>
            </a:r>
            <a:r>
              <a:rPr b="1">
                <a:solidFill>
                  <a:srgbClr val="7030A0"/>
                </a:solidFill>
              </a:rPr>
              <a:t>enteros</a:t>
            </a:r>
            <a:r>
              <a:t> negativos de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menor a mayor.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5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064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menor a mayor...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está relacionada con la frase "</a:t>
            </a:r>
            <a:r>
              <a:rPr i="1" b="1">
                <a:solidFill>
                  <a:srgbClr val="7030A0"/>
                </a:solidFill>
              </a:rPr>
              <a:t>mayor que</a:t>
            </a:r>
            <a:r>
              <a:rPr i="1"/>
              <a:t>" porque...
</a:t>
            </a:r>
            <a:r>
              <a:rPr i="1"/>
              <a:t>•   Puedo organizar números </a:t>
            </a:r>
            <a:r>
              <a:rPr i="1" b="1">
                <a:solidFill>
                  <a:srgbClr val="7030A0"/>
                </a:solidFill>
              </a:rPr>
              <a:t>enteros</a:t>
            </a:r>
            <a:r>
              <a:rPr i="1"/>
              <a:t> negativos de 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menor a mayor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¿Cómo puedes organizar números </a:t>
            </a:r>
            <a:r>
              <a:rPr b="1" sz="1800">
                <a:solidFill>
                  <a:srgbClr val="7030A0"/>
                </a:solidFill>
              </a:rPr>
              <a:t>enteros</a:t>
            </a:r>
            <a:r>
              <a:t> negativos de </a:t>
            </a:r>
            <a:r>
              <a:rPr b="1" sz="1800">
                <a:solidFill>
                  <a:srgbClr val="7030A0"/>
                </a:solidFill>
              </a:rPr>
              <a:t>menor a mayor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Puedo organizar números </a:t>
            </a:r>
            <a:r>
              <a:rPr b="1" sz="1800" i="1">
                <a:solidFill>
                  <a:srgbClr val="7030A0"/>
                </a:solidFill>
              </a:rPr>
              <a:t>enteros</a:t>
            </a:r>
            <a:r>
              <a:rPr i="1"/>
              <a:t> negativos de </a:t>
            </a:r>
            <a:r>
              <a:rPr b="1" sz="1800" i="1">
                <a:solidFill>
                  <a:srgbClr val="7030A0"/>
                </a:solidFill>
              </a:rPr>
              <a:t>menor a mayor</a:t>
            </a:r>
            <a:r>
              <a:rPr i="1"/>
              <a:t> por...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localizar, comparar y ordenar </a:t>
            </a:r>
            <a:r>
              <a:rPr sz="2400" b="1" i="0">
                <a:solidFill>
                  <a:srgbClr val="7030A0"/>
                </a:solidFill>
              </a:rPr>
              <a:t>números enteros</a:t>
            </a:r>
            <a:r>
              <a:rPr sz="2400" i="0"/>
              <a:t> y racionales de </a:t>
            </a:r>
            <a:r>
              <a:rPr sz="2400" b="1" i="0">
                <a:solidFill>
                  <a:srgbClr val="7030A0"/>
                </a:solidFill>
              </a:rPr>
              <a:t>menor a mayor</a:t>
            </a:r>
            <a:r>
              <a:rPr sz="2400" i="0"/>
              <a:t> usando rectas numéricas y modelos.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6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M6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M6e06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5" name="Picture 14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organizar números </a:t>
            </a:r>
            <a:r>
              <a:rPr b="1" sz="2800">
                <a:solidFill>
                  <a:srgbClr val="7030A0"/>
                </a:solidFill>
              </a:rPr>
              <a:t>enteros</a:t>
            </a:r>
            <a:r>
              <a:rPr b="1" sz="2800"/>
              <a:t> negativos de </a:t>
            </a:r>
            <a:r>
              <a:rPr b="1" sz="2800">
                <a:solidFill>
                  <a:srgbClr val="7030A0"/>
                </a:solidFill>
              </a:rPr>
              <a:t>menor a mayor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