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orden_de_las_operaciones_M6e091.docx" TargetMode="External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5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aprender cómo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  <a:r>
              <a:rPr sz="1800" i="0"/>
              <a:t> nos ayuda a resolver </a:t>
            </a:r>
            <a:r>
              <a:rPr sz="1800" b="1" i="0">
                <a:solidFill>
                  <a:srgbClr val="7030A0"/>
                </a:solidFill>
              </a:rPr>
              <a:t>expresiones </a:t>
            </a:r>
            <a:r>
              <a:rPr sz="1800" i="0"/>
              <a:t>paso a paso.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Paréntesis y cómo se usanCuándo se resuelven los </a:t>
            </a:r>
            <a:r>
              <a:rPr sz="1800" b="1" i="0">
                <a:solidFill>
                  <a:srgbClr val="7030A0"/>
                </a:solidFill>
              </a:rPr>
              <a:t>exponentes</a:t>
            </a:r>
            <a:r>
              <a:rPr sz="1800" i="0"/>
              <a:t>El orden de la multiplicación, división, suma y restaPalabras que explican por qué el orden es importantePasos que cambian el valor de la </a:t>
            </a:r>
            <a:r>
              <a:rPr sz="1800" b="1" i="0">
                <a:solidFill>
                  <a:srgbClr val="7030A0"/>
                </a:solidFill>
              </a:rPr>
              <a:t>expresión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¿Por qué es importante seguir el </a:t>
            </a:r>
            <a:r>
              <a:rPr sz="1800" b="1" i="0">
                <a:solidFill>
                  <a:srgbClr val="7030A0"/>
                </a:solidFill>
              </a:rPr>
              <a:t>orden de las operaciones</a:t>
            </a:r>
            <a:r>
              <a:rPr sz="1800" i="0"/>
              <a:t> al evaluar</a:t>
            </a:r>
            <a:r>
              <a:rPr sz="1800" b="1" i="0">
                <a:solidFill>
                  <a:srgbClr val="7030A0"/>
                </a:solidFill>
              </a:rPr>
              <a:t> expresiones</a:t>
            </a:r>
            <a:r>
              <a:rPr sz="1800" i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Es importante seguir el </a:t>
            </a:r>
            <a:r>
              <a:rPr sz="1800" b="1" i="1">
                <a:solidFill>
                  <a:srgbClr val="7030A0"/>
                </a:solidFill>
              </a:rPr>
              <a:t>orden de las operaciones</a:t>
            </a:r>
            <a:r>
              <a:rPr sz="1800" i="1"/>
              <a:t> al evaluar </a:t>
            </a:r>
            <a:r>
              <a:rPr sz="1800" b="1" i="1">
                <a:solidFill>
                  <a:srgbClr val="7030A0"/>
                </a:solidFill>
              </a:rPr>
              <a:t>expresiones </a:t>
            </a:r>
            <a:r>
              <a:rPr sz="1800" i="1"/>
              <a:t>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M6e09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5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"(2x(3-4))"^2+6 tiene dos conjuntos de paréntesis. ¿Cómo utilizarías el </a:t>
            </a:r>
            <a:r>
              <a:rPr b="1" sz="2000">
                <a:solidFill>
                  <a:srgbClr val="7030A0"/>
                </a:solidFill>
              </a:rPr>
              <a:t>orden de las operaciones</a:t>
            </a:r>
            <a:r>
              <a:rPr b="1" sz="2000"/>
              <a:t> para simplificar una </a:t>
            </a:r>
            <a:r>
              <a:rPr b="1" sz="2000">
                <a:solidFill>
                  <a:srgbClr val="7030A0"/>
                </a:solidFill>
              </a:rPr>
              <a:t>expresión</a:t>
            </a:r>
            <a:r>
              <a:rPr b="1" sz="2000"/>
              <a:t> como esta?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Usaría el </a:t>
            </a:r>
            <a:r>
              <a:rPr b="1" sz="2000" i="1">
                <a:solidFill>
                  <a:srgbClr val="7030A0"/>
                </a:solidFill>
              </a:rPr>
              <a:t>orden de las operaciones</a:t>
            </a:r>
            <a:r>
              <a:rPr i="1"/>
              <a:t> para simplificar una </a:t>
            </a:r>
            <a:r>
              <a:rPr b="1" sz="2000" i="1">
                <a:solidFill>
                  <a:srgbClr val="7030A0"/>
                </a:solidFill>
              </a:rPr>
              <a:t>expresión</a:t>
            </a:r>
            <a:r>
              <a:rPr i="1"/>
              <a:t> con dos conjuntos de paréntesis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"(2x(3-4))"^2+6 tiene dos conjuntos de paréntesis. ¿Cómo utilizarías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para simplificar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como esta?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Usaría el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para simplificar una </a:t>
            </a:r>
            <a:r>
              <a:rPr b="1">
                <a:solidFill>
                  <a:srgbClr val="7030A0"/>
                </a:solidFill>
              </a:rPr>
              <a:t>expresión</a:t>
            </a:r>
            <a:r>
              <a:t> con dos conjuntos de paréntesis por...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orden de las operaciones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orden de las operaciones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orden de las operaciones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orden de las operaciones.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5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orden de las operaciones...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orden de las operaciones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expresión</a:t>
            </a:r>
            <a:r>
              <a:rPr i="1"/>
              <a:t> porque...
</a:t>
            </a:r>
            <a:r>
              <a:rPr i="1"/>
              <a:t>•   Usaría el </a:t>
            </a:r>
            <a:r>
              <a:rPr i="1" b="1">
                <a:solidFill>
                  <a:srgbClr val="7030A0"/>
                </a:solidFill>
              </a:rPr>
              <a:t>orden de las operaciones</a:t>
            </a:r>
            <a:r>
              <a:rPr i="1"/>
              <a:t> para simplificar una </a:t>
            </a:r>
            <a:r>
              <a:rPr i="1" b="1">
                <a:solidFill>
                  <a:srgbClr val="7030A0"/>
                </a:solidFill>
              </a:rPr>
              <a:t>expresión</a:t>
            </a:r>
            <a:r>
              <a:rPr i="1"/>
              <a:t> con dos conjuntos de paréntesis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9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orden de las operaciones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"(2x(3-4))"^2+6 tiene dos conjuntos de paréntesis. ¿Cómo utilizarías el </a:t>
            </a:r>
            <a:r>
              <a:rPr b="1" sz="1800">
                <a:solidFill>
                  <a:srgbClr val="7030A0"/>
                </a:solidFill>
              </a:rPr>
              <a:t>orden de las operaciones</a:t>
            </a:r>
            <a:r>
              <a:t> para simplificar una </a:t>
            </a:r>
            <a:r>
              <a:rPr b="1" sz="1800">
                <a:solidFill>
                  <a:srgbClr val="7030A0"/>
                </a:solidFill>
              </a:rPr>
              <a:t>expresión</a:t>
            </a:r>
            <a:r>
              <a:t> como esta?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Usaría el </a:t>
            </a:r>
            <a:r>
              <a:rPr b="1" sz="1800" i="1">
                <a:solidFill>
                  <a:srgbClr val="7030A0"/>
                </a:solidFill>
              </a:rPr>
              <a:t>orden de las operaciones</a:t>
            </a:r>
            <a:r>
              <a:rPr i="1"/>
              <a:t> para simplificar una </a:t>
            </a:r>
            <a:r>
              <a:rPr b="1" sz="1800" i="1">
                <a:solidFill>
                  <a:srgbClr val="7030A0"/>
                </a:solidFill>
              </a:rPr>
              <a:t>expresión</a:t>
            </a:r>
            <a:r>
              <a:rPr i="1"/>
              <a:t> con dos conjuntos de paréntesis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simplificar </a:t>
            </a:r>
            <a:r>
              <a:rPr sz="2400" b="1" i="0">
                <a:solidFill>
                  <a:srgbClr val="7030A0"/>
                </a:solidFill>
              </a:rPr>
              <a:t>expresiones</a:t>
            </a:r>
            <a:r>
              <a:rPr sz="2400" i="0"/>
              <a:t> numéricas utilizando el </a:t>
            </a:r>
            <a:r>
              <a:rPr sz="2400" b="1" i="0">
                <a:solidFill>
                  <a:srgbClr val="7030A0"/>
                </a:solidFill>
              </a:rPr>
              <a:t>orden de las operaciones</a:t>
            </a:r>
            <a:r>
              <a:rPr sz="2400" i="0"/>
              <a:t>, incluidos paréntesis y </a:t>
            </a:r>
            <a:r>
              <a:rPr sz="2400" b="1" i="0">
                <a:solidFill>
                  <a:srgbClr val="7030A0"/>
                </a:solidFill>
              </a:rPr>
              <a:t>exponentes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M6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12" name="Picture 11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3" name="Picture 12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4" name="Picture 13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5" name="Picture 14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"(2x(3-4))"^2+6 tiene dos conjuntos de paréntesis. ¿Cómo utilizarías el </a:t>
            </a:r>
            <a:r>
              <a:rPr b="1" sz="2800">
                <a:solidFill>
                  <a:srgbClr val="7030A0"/>
                </a:solidFill>
              </a:rPr>
              <a:t>orden de las operaciones</a:t>
            </a:r>
            <a:r>
              <a:rPr b="1" sz="2800"/>
              <a:t> para simplificar una </a:t>
            </a:r>
            <a:r>
              <a:rPr b="1" sz="2800">
                <a:solidFill>
                  <a:srgbClr val="7030A0"/>
                </a:solidFill>
              </a:rPr>
              <a:t>expresión</a:t>
            </a:r>
            <a:r>
              <a:rPr b="1" sz="2800"/>
              <a:t> como esta?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5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5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