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dependent event</a:t>
            </a:r>
            <a:r>
              <a:t> related to </a:t>
            </a:r>
            <a:r>
              <a:rPr b="1">
                <a:solidFill>
                  <a:srgbClr val="7030A0"/>
                </a:solidFill>
              </a:rPr>
              <a:t>compound probability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dependent event</a:t>
            </a:r>
            <a:r>
              <a:t> is related to </a:t>
            </a:r>
            <a:r>
              <a:rPr b="1">
                <a:solidFill>
                  <a:srgbClr val="7030A0"/>
                </a:solidFill>
              </a:rPr>
              <a:t>compound probability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putting the marble back makes the </a:t>
            </a:r>
            <a:r>
              <a:rPr b="1" sz="2000">
                <a:solidFill>
                  <a:srgbClr val="7030A0"/>
                </a:solidFill>
              </a:rPr>
              <a:t>event</a:t>
            </a:r>
            <a:r>
              <a:rPr b="1" sz="2000"/>
              <a:t> no longer </a:t>
            </a:r>
            <a:r>
              <a:rPr b="1" sz="2000">
                <a:solidFill>
                  <a:srgbClr val="7030A0"/>
                </a:solidFill>
              </a:rPr>
              <a:t>dependent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putting the marble back makes the </a:t>
            </a:r>
            <a:r>
              <a:rPr b="1" sz="2000" i="1">
                <a:solidFill>
                  <a:srgbClr val="7030A0"/>
                </a:solidFill>
              </a:rPr>
              <a:t>event</a:t>
            </a:r>
            <a:r>
              <a:rPr i="1"/>
              <a:t> no longer </a:t>
            </a:r>
            <a:r>
              <a:rPr b="1" sz="2000" i="1">
                <a:solidFill>
                  <a:srgbClr val="7030A0"/>
                </a:solidFill>
              </a:rPr>
              <a:t>dependent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7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1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putting the marble back makes the </a:t>
            </a:r>
            <a:r>
              <a:rPr b="1">
                <a:solidFill>
                  <a:srgbClr val="7030A0"/>
                </a:solidFill>
              </a:rPr>
              <a:t>event</a:t>
            </a:r>
            <a:r>
              <a:t> no longer </a:t>
            </a:r>
            <a:r>
              <a:rPr b="1">
                <a:solidFill>
                  <a:srgbClr val="7030A0"/>
                </a:solidFill>
              </a:rPr>
              <a:t>dependent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putting the marble back makes the </a:t>
            </a:r>
            <a:r>
              <a:rPr b="1">
                <a:solidFill>
                  <a:srgbClr val="7030A0"/>
                </a:solidFill>
              </a:rPr>
              <a:t>event</a:t>
            </a:r>
            <a:r>
              <a:t> no longer </a:t>
            </a:r>
            <a:r>
              <a:rPr b="1">
                <a:solidFill>
                  <a:srgbClr val="7030A0"/>
                </a:solidFill>
              </a:rPr>
              <a:t>dependent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dependent event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dependent event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dependent event</a:t>
            </a:r>
            <a:r>
              <a:rPr sz="2000"/>
              <a:t>
• My visual is…
• It relates to what I’ve learned about </a:t>
            </a:r>
            <a:r>
              <a:rPr b="1" sz="2000">
                <a:solidFill>
                  <a:srgbClr val="7030A0"/>
                </a:solidFill>
              </a:rPr>
              <a:t>dependent event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dependent event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dependent event.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dependent event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dependent event...</a:t>
            </a:r>
            <a:r>
              <a:rPr i="1"/>
              <a:t>
From this visual, I can infer… </a:t>
            </a:r>
            <a:r>
              <a:rPr i="0"/>
              <a:t>(use </a:t>
            </a:r>
            <a:r>
              <a:rPr b="1">
                <a:solidFill>
                  <a:srgbClr val="7030A0"/>
                </a:solidFill>
              </a:rPr>
              <a:t>dependent event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dependent event</a:t>
            </a:r>
            <a:r>
              <a:t>.
Include 3-5 other vocabulary words in your paragraph. You may include the following stems:​
</a:t>
            </a:r>
            <a:r>
              <a:rPr i="1"/>
              <a:t>•   A </a:t>
            </a:r>
            <a:r>
              <a:rPr i="1" b="1">
                <a:solidFill>
                  <a:srgbClr val="7030A0"/>
                </a:solidFill>
              </a:rPr>
              <a:t>dependent event</a:t>
            </a:r>
            <a:r>
              <a:rPr i="1"/>
              <a:t> is...
</a:t>
            </a:r>
            <a:r>
              <a:rPr i="1"/>
              <a:t>•   A </a:t>
            </a:r>
            <a:r>
              <a:rPr i="1" b="1">
                <a:solidFill>
                  <a:srgbClr val="7030A0"/>
                </a:solidFill>
              </a:rPr>
              <a:t>dependent event</a:t>
            </a:r>
            <a:r>
              <a:rPr i="1"/>
              <a:t> is related to </a:t>
            </a:r>
            <a:r>
              <a:rPr i="1" b="1">
                <a:solidFill>
                  <a:srgbClr val="7030A0"/>
                </a:solidFill>
              </a:rPr>
              <a:t>compound probability</a:t>
            </a:r>
            <a:r>
              <a:rPr i="1"/>
              <a:t> because...
</a:t>
            </a:r>
            <a:r>
              <a:rPr i="1"/>
              <a:t>•   I think putting the marble back makes the </a:t>
            </a:r>
            <a:r>
              <a:rPr i="1" b="1">
                <a:solidFill>
                  <a:srgbClr val="7030A0"/>
                </a:solidFill>
              </a:rPr>
              <a:t>event</a:t>
            </a:r>
            <a:r>
              <a:rPr i="1"/>
              <a:t> no longer </a:t>
            </a:r>
            <a:r>
              <a:rPr i="1" b="1">
                <a:solidFill>
                  <a:srgbClr val="7030A0"/>
                </a:solidFill>
              </a:rPr>
              <a:t>dependent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dependent event.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putting the marble back makes the event no longer dependent?</a:t>
            </a:r>
            <a:r>
              <a:t>
</a:t>
            </a:r>
            <a:r>
              <a:rPr i="1"/>
              <a:t>I think putting the marble back makes the event no longer dependent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7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1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putting the marble back makes the </a:t>
            </a:r>
            <a:r>
              <a:rPr b="1" sz="2800">
                <a:solidFill>
                  <a:srgbClr val="7030A0"/>
                </a:solidFill>
              </a:rPr>
              <a:t>event</a:t>
            </a:r>
            <a:r>
              <a:rPr b="1" sz="2800"/>
              <a:t> no longer </a:t>
            </a:r>
            <a:r>
              <a:rPr b="1" sz="2800">
                <a:solidFill>
                  <a:srgbClr val="7030A0"/>
                </a:solidFill>
              </a:rPr>
              <a:t>dependent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7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1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dependent event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dependent event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