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diferente de la </a:t>
            </a:r>
            <a:r>
              <a:rPr b="1">
                <a:solidFill>
                  <a:srgbClr val="7030A0"/>
                </a:solidFill>
              </a:rPr>
              <a:t>altura de un prisma/pirámide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altura de un prisma/pirámide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por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Por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usar la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b="1" sz="2000"/>
              <a:t> perpendicular de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, en lugar del lado inclinado, para calcular su </a:t>
            </a:r>
            <a:r>
              <a:rPr b="1" sz="2000">
                <a:solidFill>
                  <a:srgbClr val="7030A0"/>
                </a:solidFill>
              </a:rPr>
              <a:t>área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usar la </a:t>
            </a:r>
            <a:r>
              <a:rPr b="1" sz="2000" i="1">
                <a:solidFill>
                  <a:srgbClr val="7030A0"/>
                </a:solidFill>
              </a:rPr>
              <a:t>altura</a:t>
            </a:r>
            <a:r>
              <a:rPr i="1"/>
              <a:t> perpendicular de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, en lugar del lado inclinado, para calcular su </a:t>
            </a:r>
            <a:r>
              <a:rPr b="1" sz="2000" i="1">
                <a:solidFill>
                  <a:srgbClr val="7030A0"/>
                </a:solidFill>
              </a:rPr>
              <a:t>área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usar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perpendicular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, en lugar del lado inclinado, para calcular su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usar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perpendicular de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, en lugar del lado inclinado, para calcular su </a:t>
            </a:r>
            <a:r>
              <a:rPr b="1">
                <a:solidFill>
                  <a:srgbClr val="7030A0"/>
                </a:solidFill>
              </a:rPr>
              <a:t>área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altura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altura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altura de un prisma/pirámide</a:t>
            </a:r>
            <a:r>
              <a:rPr i="1"/>
              <a:t> porque...
</a:t>
            </a:r>
            <a:r>
              <a:rPr i="1"/>
              <a:t>•   Creo que es importante usar la </a:t>
            </a:r>
            <a:r>
              <a:rPr i="1" b="1">
                <a:solidFill>
                  <a:srgbClr val="7030A0"/>
                </a:solidFill>
              </a:rPr>
              <a:t>altura</a:t>
            </a:r>
            <a:r>
              <a:rPr i="1"/>
              <a:t> perpendicular de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, en lugar del lado inclinado, para calcular su </a:t>
            </a:r>
            <a:r>
              <a:rPr i="1" b="1">
                <a:solidFill>
                  <a:srgbClr val="7030A0"/>
                </a:solidFill>
              </a:rPr>
              <a:t>área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usar la altura perpendicular de un triángulo, en lugar del lado inclinado, para calcular su área?</a:t>
            </a:r>
            <a:r>
              <a:t>
</a:t>
            </a:r>
            <a:r>
              <a:rPr i="1"/>
              <a:t>Creo que es importante usar la altura perpendicular de un triángulo, en lugar del lado inclinado, para calcular su área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usar la </a:t>
            </a:r>
            <a:r>
              <a:rPr b="1" sz="2800">
                <a:solidFill>
                  <a:srgbClr val="7030A0"/>
                </a:solidFill>
              </a:rPr>
              <a:t>altura</a:t>
            </a:r>
            <a:r>
              <a:rPr b="1" sz="2800"/>
              <a:t> perpendicular de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, en lugar del lado inclinado, para calcular su </a:t>
            </a:r>
            <a:r>
              <a:rPr b="1" sz="2800">
                <a:solidFill>
                  <a:srgbClr val="7030A0"/>
                </a:solidFill>
              </a:rPr>
              <a:t>área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2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