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7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razones por las que alguien podría decidir hacer un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 en una cuenta de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 en lugar de guardar su dinero en efectivo?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razón por la que alguien podría decidir hacer un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 en una cuenta de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en lugar de guardar su dinero en efectivo 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razones por las que alguien podría decidir hacer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en una cuenta de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en lugar de guardar su dinero en efectivo?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razón por la que alguien podría decidir hacer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en una cuenta de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en lugar de guardar su dinero en efectivo es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porque...
</a:t>
            </a:r>
            <a:r>
              <a:rPr i="1"/>
              <a:t>•   Una razón por la que alguien podría decidir hacer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en una cuenta de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en lugar de guardar su dinero en efectivo 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7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razones por las que alguien podría decidir hacer un depósito en una cuenta de ahorros en lugar de guardar su dinero en efectivo?</a:t>
            </a:r>
            <a:r>
              <a:t>
</a:t>
            </a:r>
            <a:r>
              <a:rPr i="1"/>
              <a:t>Una razón por la que alguien podría decidir hacer un depósito en una cuenta de ahorros en lugar de guardar su dinero en efectivo 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razones por las que alguien podría decidir hacer un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 en una cuenta de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 en lugar de guardar su dinero en efectivo?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7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