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9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9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9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5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tener menos </a:t>
            </a:r>
            <a:r>
              <a:rPr b="1" sz="2000">
                <a:solidFill>
                  <a:srgbClr val="7030A0"/>
                </a:solidFill>
              </a:rPr>
              <a:t>pasivos</a:t>
            </a:r>
            <a:r>
              <a:rPr b="1" sz="2000"/>
              <a:t> que </a:t>
            </a:r>
            <a:r>
              <a:rPr b="1" sz="2000">
                <a:solidFill>
                  <a:srgbClr val="7030A0"/>
                </a:solidFill>
              </a:rPr>
              <a:t>activos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tener menos </a:t>
            </a:r>
            <a:r>
              <a:rPr b="1" sz="2000" i="1">
                <a:solidFill>
                  <a:srgbClr val="7030A0"/>
                </a:solidFill>
              </a:rPr>
              <a:t>pasivos</a:t>
            </a:r>
            <a:r>
              <a:rPr i="1"/>
              <a:t> que </a:t>
            </a:r>
            <a:r>
              <a:rPr b="1" sz="2000" i="1">
                <a:solidFill>
                  <a:srgbClr val="7030A0"/>
                </a:solidFill>
              </a:rPr>
              <a:t>activos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9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tener menos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que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tener menos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que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pasivo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pasivo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pasivo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pasivo.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9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05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pasivo...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pasivo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pasivo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porque...
</a:t>
            </a:r>
            <a:r>
              <a:rPr i="1"/>
              <a:t>•   Creo que es importante tener menos </a:t>
            </a:r>
            <a:r>
              <a:rPr i="1" b="1">
                <a:solidFill>
                  <a:srgbClr val="7030A0"/>
                </a:solidFill>
              </a:rPr>
              <a:t>pasivos</a:t>
            </a:r>
            <a:r>
              <a:rPr i="1"/>
              <a:t> que </a:t>
            </a:r>
            <a:r>
              <a:rPr i="1" b="1">
                <a:solidFill>
                  <a:srgbClr val="7030A0"/>
                </a:solidFill>
              </a:rPr>
              <a:t>activos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pasivo.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tener menos pasivos que activos?</a:t>
            </a:r>
            <a:r>
              <a:t>
</a:t>
            </a:r>
            <a:r>
              <a:rPr i="1"/>
              <a:t>Creo que es importante tener menos pasivos que activos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tener menos </a:t>
            </a:r>
            <a:r>
              <a:rPr b="1" sz="2800">
                <a:solidFill>
                  <a:srgbClr val="7030A0"/>
                </a:solidFill>
              </a:rPr>
              <a:t>pasivos</a:t>
            </a:r>
            <a:r>
              <a:rPr b="1" sz="2800"/>
              <a:t> que </a:t>
            </a:r>
            <a:r>
              <a:rPr b="1" sz="2800">
                <a:solidFill>
                  <a:srgbClr val="7030A0"/>
                </a:solidFill>
              </a:rPr>
              <a:t>activos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9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