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2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lateral surface area</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Lateral surface area</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5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total surface area</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Total surface area</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5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2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lateral surface area</a:t>
            </a:r>
            <a:r>
              <a:t> different from </a:t>
            </a:r>
            <a:r>
              <a:rPr b="1">
                <a:solidFill>
                  <a:srgbClr val="7030A0"/>
                </a:solidFill>
              </a:rPr>
              <a:t>total surface area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Lateral surface area</a:t>
            </a:r>
            <a:r>
              <a:t> is different from </a:t>
            </a:r>
            <a:r>
              <a:rPr b="1">
                <a:solidFill>
                  <a:srgbClr val="7030A0"/>
                </a:solidFill>
              </a:rPr>
              <a:t>total surface area</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perimeter of the Base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Perimeter of the Base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the </a:t>
            </a:r>
            <a:r>
              <a:rPr b="1" sz="2000">
                <a:solidFill>
                  <a:srgbClr val="7030A0"/>
                </a:solidFill>
              </a:rPr>
              <a:t>perimeter of the base</a:t>
            </a:r>
            <a:r>
              <a:rPr b="1" sz="2000"/>
              <a:t> is used in the </a:t>
            </a:r>
            <a:r>
              <a:rPr b="1" sz="2000">
                <a:solidFill>
                  <a:srgbClr val="7030A0"/>
                </a:solidFill>
              </a:rPr>
              <a:t>lateral surface area</a:t>
            </a:r>
            <a:r>
              <a:rPr b="1" sz="2000"/>
              <a:t> formula for a prism or cylinder?</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perimeter of the base</a:t>
            </a:r>
            <a:r>
              <a:rPr i="1"/>
              <a:t> is used in </a:t>
            </a:r>
            <a:r>
              <a:rPr b="1" sz="2000" i="1">
                <a:solidFill>
                  <a:srgbClr val="7030A0"/>
                </a:solidFill>
              </a:rPr>
              <a:t>lateral surface area</a:t>
            </a:r>
            <a:r>
              <a:rPr i="1"/>
              <a:t> formula for a prism or cylinder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2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5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3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the </a:t>
            </a:r>
            <a:r>
              <a:rPr b="1">
                <a:solidFill>
                  <a:srgbClr val="7030A0"/>
                </a:solidFill>
              </a:rPr>
              <a:t>perimeter of the base</a:t>
            </a:r>
            <a:r>
              <a:t> is used in the </a:t>
            </a:r>
            <a:r>
              <a:rPr b="1">
                <a:solidFill>
                  <a:srgbClr val="7030A0"/>
                </a:solidFill>
              </a:rPr>
              <a:t>lateral surface area</a:t>
            </a:r>
            <a:r>
              <a:t> formula for a prism or cylinder?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perimeter of the base</a:t>
            </a:r>
            <a:r>
              <a:t> is used in </a:t>
            </a:r>
            <a:r>
              <a:rPr b="1">
                <a:solidFill>
                  <a:srgbClr val="7030A0"/>
                </a:solidFill>
              </a:rPr>
              <a:t>lateral surface area</a:t>
            </a:r>
            <a:r>
              <a:t> formula for a prism or cylinder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lateral surface area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lateral surface area</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lateral surface area</a:t>
            </a:r>
            <a:r>
              <a:rPr sz="2000"/>
              <a:t>
• My visual is…
• It relates to what I’ve learned about </a:t>
            </a:r>
            <a:r>
              <a:rPr b="1" sz="2000">
                <a:solidFill>
                  <a:srgbClr val="7030A0"/>
                </a:solidFill>
              </a:rPr>
              <a:t>lateral surface area</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lateral surface area</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lateral surface area.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lateral surface area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5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37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lateral surface area...</a:t>
            </a:r>
            <a:r>
              <a:rPr i="1"/>
              <a:t>
From this visual, I can infer… </a:t>
            </a:r>
            <a:r>
              <a:rPr i="0"/>
              <a:t>(use </a:t>
            </a:r>
            <a:r>
              <a:rPr b="1">
                <a:solidFill>
                  <a:srgbClr val="7030A0"/>
                </a:solidFill>
              </a:rPr>
              <a:t>lateral surface area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lateral surface area</a:t>
            </a:r>
            <a:r>
              <a:t>.
Include 3-5 other vocabulary words in your paragraph. You may include the following stems:​
</a:t>
            </a:r>
            <a:r>
              <a:rPr i="1"/>
              <a:t>•   </a:t>
            </a:r>
            <a:r>
              <a:rPr i="1" b="1">
                <a:solidFill>
                  <a:srgbClr val="7030A0"/>
                </a:solidFill>
              </a:rPr>
              <a:t>Lateral surface area</a:t>
            </a:r>
            <a:r>
              <a:rPr i="1"/>
              <a:t> is...
</a:t>
            </a:r>
            <a:r>
              <a:rPr i="1"/>
              <a:t>•   </a:t>
            </a:r>
            <a:r>
              <a:rPr i="1" b="1">
                <a:solidFill>
                  <a:srgbClr val="7030A0"/>
                </a:solidFill>
              </a:rPr>
              <a:t>Lateral surface area</a:t>
            </a:r>
            <a:r>
              <a:rPr i="1"/>
              <a:t> is different from </a:t>
            </a:r>
            <a:r>
              <a:rPr i="1" b="1">
                <a:solidFill>
                  <a:srgbClr val="7030A0"/>
                </a:solidFill>
              </a:rPr>
              <a:t>total surface area</a:t>
            </a:r>
            <a:r>
              <a:rPr i="1"/>
              <a:t> because...
</a:t>
            </a:r>
            <a:r>
              <a:rPr i="1"/>
              <a:t>•   I think the </a:t>
            </a:r>
            <a:r>
              <a:rPr i="1" b="1">
                <a:solidFill>
                  <a:srgbClr val="7030A0"/>
                </a:solidFill>
              </a:rPr>
              <a:t>perimeter of the base</a:t>
            </a:r>
            <a:r>
              <a:rPr i="1"/>
              <a:t> is used in </a:t>
            </a:r>
            <a:r>
              <a:rPr i="1" b="1">
                <a:solidFill>
                  <a:srgbClr val="7030A0"/>
                </a:solidFill>
              </a:rPr>
              <a:t>lateral surface area</a:t>
            </a:r>
            <a:r>
              <a:rPr i="1"/>
              <a:t> formula for a prism or cylinder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2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lateral surface area.</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the perimeter of the base is used in the lateral surface area formula for a prism or cylinder?</a:t>
            </a:r>
            <a:r>
              <a:t>
</a:t>
            </a:r>
            <a:r>
              <a:rPr i="1"/>
              <a:t>I think the perimeter of the base is used in lateral surface area formula for a prism or cylinder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2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5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37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the </a:t>
            </a:r>
            <a:r>
              <a:rPr b="1" sz="2800">
                <a:solidFill>
                  <a:srgbClr val="7030A0"/>
                </a:solidFill>
              </a:rPr>
              <a:t>perimeter of the base</a:t>
            </a:r>
            <a:r>
              <a:rPr b="1" sz="2800"/>
              <a:t> is used in the </a:t>
            </a:r>
            <a:r>
              <a:rPr b="1" sz="2800">
                <a:solidFill>
                  <a:srgbClr val="7030A0"/>
                </a:solidFill>
              </a:rPr>
              <a:t>lateral surface area</a:t>
            </a:r>
            <a:r>
              <a:rPr b="1" sz="2800"/>
              <a:t> formula for a prism or cylinder?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2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5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3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