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69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correlation strength</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Correlation strength</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trend line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trend line</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9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69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correlation strength</a:t>
            </a:r>
            <a:r>
              <a:t> related to a </a:t>
            </a:r>
            <a:r>
              <a:rPr b="1">
                <a:solidFill>
                  <a:srgbClr val="7030A0"/>
                </a:solidFill>
              </a:rPr>
              <a:t>trend line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Correlation strength</a:t>
            </a:r>
            <a:r>
              <a:t> is related to a </a:t>
            </a:r>
            <a:r>
              <a:rPr b="1">
                <a:solidFill>
                  <a:srgbClr val="7030A0"/>
                </a:solidFill>
              </a:rPr>
              <a:t>trend line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variable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variable</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variable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variable</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the </a:t>
            </a:r>
            <a:r>
              <a:rPr b="1" sz="2000">
                <a:solidFill>
                  <a:srgbClr val="7030A0"/>
                </a:solidFill>
              </a:rPr>
              <a:t>strength</a:t>
            </a:r>
            <a:r>
              <a:rPr b="1" sz="2000"/>
              <a:t> of the </a:t>
            </a:r>
            <a:r>
              <a:rPr b="1" sz="2000">
                <a:solidFill>
                  <a:srgbClr val="7030A0"/>
                </a:solidFill>
              </a:rPr>
              <a:t>correlation</a:t>
            </a:r>
            <a:r>
              <a:rPr b="1" sz="2000"/>
              <a:t> helps us see the pattern between </a:t>
            </a:r>
            <a:r>
              <a:rPr b="1" sz="2000">
                <a:solidFill>
                  <a:srgbClr val="7030A0"/>
                </a:solidFill>
              </a:rPr>
              <a:t>variables</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strength</a:t>
            </a:r>
            <a:r>
              <a:rPr i="1"/>
              <a:t> of the </a:t>
            </a:r>
            <a:r>
              <a:rPr b="1" sz="2000" i="1">
                <a:solidFill>
                  <a:srgbClr val="7030A0"/>
                </a:solidFill>
              </a:rPr>
              <a:t>correlation</a:t>
            </a:r>
            <a:r>
              <a:rPr i="1"/>
              <a:t> helps us see the pattern between </a:t>
            </a:r>
            <a:r>
              <a:rPr b="1" sz="2000" i="1">
                <a:solidFill>
                  <a:srgbClr val="7030A0"/>
                </a:solidFill>
              </a:rPr>
              <a:t>variables</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6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9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95w.png"/>
          <p:cNvPicPr>
            <a:picLocks noChangeAspect="1"/>
          </p:cNvPicPr>
          <p:nvPr/>
        </p:nvPicPr>
        <p:blipFill>
          <a:blip r:embed="rId6"/>
          <a:stretch>
            <a:fillRect/>
          </a:stretch>
        </p:blipFill>
        <p:spPr>
          <a:xfrm>
            <a:off x="6089904" y="9144"/>
            <a:ext cx="3054096" cy="2286000"/>
          </a:xfrm>
          <a:prstGeom prst="rect">
            <a:avLst/>
          </a:prstGeom>
        </p:spPr>
      </p:pic>
      <p:pic>
        <p:nvPicPr>
          <p:cNvPr id="11" name="Picture 10"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69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strength</a:t>
            </a:r>
            <a:r>
              <a:t> of the </a:t>
            </a:r>
            <a:r>
              <a:rPr b="1">
                <a:solidFill>
                  <a:srgbClr val="7030A0"/>
                </a:solidFill>
              </a:rPr>
              <a:t>correlation</a:t>
            </a:r>
            <a:r>
              <a:t> helps us see the pattern between </a:t>
            </a:r>
            <a:r>
              <a:rPr b="1">
                <a:solidFill>
                  <a:srgbClr val="7030A0"/>
                </a:solidFill>
              </a:rPr>
              <a:t>variables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strength</a:t>
            </a:r>
            <a:r>
              <a:t> of the </a:t>
            </a:r>
            <a:r>
              <a:rPr b="1">
                <a:solidFill>
                  <a:srgbClr val="7030A0"/>
                </a:solidFill>
              </a:rPr>
              <a:t>correlation</a:t>
            </a:r>
            <a:r>
              <a:t> helps us see the pattern between </a:t>
            </a:r>
            <a:r>
              <a:rPr b="1">
                <a:solidFill>
                  <a:srgbClr val="7030A0"/>
                </a:solidFill>
              </a:rPr>
              <a:t>variables</a:t>
            </a:r>
            <a:r>
              <a:t> by...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correlation strength</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correlation strength</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correlation strength</a:t>
            </a:r>
            <a:r>
              <a:rPr sz="2000"/>
              <a:t>
• My visual is…
• It relates to what I’ve learned about </a:t>
            </a:r>
            <a:r>
              <a:rPr b="1" sz="2000">
                <a:solidFill>
                  <a:srgbClr val="7030A0"/>
                </a:solidFill>
              </a:rPr>
              <a:t>correlation strength</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correlation strength</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correlation strength.</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69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correlation strength</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9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95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8095i.png"/>
          <p:cNvPicPr>
            <a:picLocks noChangeAspect="1"/>
          </p:cNvPicPr>
          <p:nvPr/>
        </p:nvPicPr>
        <p:blipFill>
          <a:blip r:embed="rId10"/>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correlation strength...</a:t>
            </a:r>
            <a:r>
              <a:rPr i="1"/>
              <a:t>
From this visual, I can infer… </a:t>
            </a:r>
            <a:r>
              <a:rPr i="0"/>
              <a:t>(use </a:t>
            </a:r>
            <a:r>
              <a:rPr b="1">
                <a:solidFill>
                  <a:srgbClr val="7030A0"/>
                </a:solidFill>
              </a:rPr>
              <a:t>correlation strength</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69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correlation strength</a:t>
            </a:r>
            <a:r>
              <a:t>.
Include 3-5 other vocabulary words in your paragraph. You may include the following stems:​
</a:t>
            </a:r>
            <a:r>
              <a:rPr i="1"/>
              <a:t>•   </a:t>
            </a:r>
            <a:r>
              <a:rPr i="1" b="1">
                <a:solidFill>
                  <a:srgbClr val="7030A0"/>
                </a:solidFill>
              </a:rPr>
              <a:t>Correlation strength</a:t>
            </a:r>
            <a:r>
              <a:rPr i="1"/>
              <a:t> is...
</a:t>
            </a:r>
            <a:r>
              <a:rPr i="1"/>
              <a:t>•   </a:t>
            </a:r>
            <a:r>
              <a:rPr i="1" b="1">
                <a:solidFill>
                  <a:srgbClr val="7030A0"/>
                </a:solidFill>
              </a:rPr>
              <a:t>Correlation strength</a:t>
            </a:r>
            <a:r>
              <a:rPr i="1"/>
              <a:t> is related to a </a:t>
            </a:r>
            <a:r>
              <a:rPr i="1" b="1">
                <a:solidFill>
                  <a:srgbClr val="7030A0"/>
                </a:solidFill>
              </a:rPr>
              <a:t>trend line</a:t>
            </a:r>
            <a:r>
              <a:rPr i="1"/>
              <a:t> because...
</a:t>
            </a:r>
            <a:r>
              <a:rPr i="1"/>
              <a:t>•   I think the </a:t>
            </a:r>
            <a:r>
              <a:rPr i="1" b="1">
                <a:solidFill>
                  <a:srgbClr val="7030A0"/>
                </a:solidFill>
              </a:rPr>
              <a:t>strength</a:t>
            </a:r>
            <a:r>
              <a:rPr i="1"/>
              <a:t> of the </a:t>
            </a:r>
            <a:r>
              <a:rPr i="1" b="1">
                <a:solidFill>
                  <a:srgbClr val="7030A0"/>
                </a:solidFill>
              </a:rPr>
              <a:t>correlation</a:t>
            </a:r>
            <a:r>
              <a:rPr i="1"/>
              <a:t> helps us see the pattern between </a:t>
            </a:r>
            <a:r>
              <a:rPr i="1" b="1">
                <a:solidFill>
                  <a:srgbClr val="7030A0"/>
                </a:solidFill>
              </a:rPr>
              <a:t>variables</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69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correlation strength.</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think the strength of the correlation helps us see the pattern between variables?</a:t>
            </a:r>
            <a:r>
              <a:t>
</a:t>
            </a:r>
            <a:r>
              <a:rPr i="1"/>
              <a:t>I think the strength of the correlation helps us see the pattern between variables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69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9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95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8095w.png"/>
          <p:cNvPicPr>
            <a:picLocks noChangeAspect="1"/>
          </p:cNvPicPr>
          <p:nvPr/>
        </p:nvPicPr>
        <p:blipFill>
          <a:blip r:embed="rId6"/>
          <a:stretch>
            <a:fillRect/>
          </a:stretch>
        </p:blipFill>
        <p:spPr>
          <a:xfrm>
            <a:off x="6089904" y="9144"/>
            <a:ext cx="3054096" cy="2286000"/>
          </a:xfrm>
          <a:prstGeom prst="rect">
            <a:avLst/>
          </a:prstGeom>
        </p:spPr>
      </p:pic>
      <p:pic>
        <p:nvPicPr>
          <p:cNvPr id="12" name="Picture 11" descr="pacman.png"/>
          <p:cNvPicPr>
            <a:picLocks noChangeAspect="1"/>
          </p:cNvPicPr>
          <p:nvPr/>
        </p:nvPicPr>
        <p:blipFill>
          <a:blip r:embed="rId7"/>
          <a:stretch>
            <a:fillRect/>
          </a:stretch>
        </p:blipFill>
        <p:spPr>
          <a:xfrm>
            <a:off x="7360920" y="2642616"/>
            <a:ext cx="1199803" cy="689956"/>
          </a:xfrm>
          <a:prstGeom prst="rect">
            <a:avLst/>
          </a:prstGeom>
        </p:spPr>
      </p:pic>
      <p:pic>
        <p:nvPicPr>
          <p:cNvPr id="13" name="Picture 12" descr="bracket.png"/>
          <p:cNvPicPr>
            <a:picLocks noChangeAspect="1"/>
          </p:cNvPicPr>
          <p:nvPr/>
        </p:nvPicPr>
        <p:blipFill>
          <a:blip r:embed="rId8"/>
          <a:stretch>
            <a:fillRect/>
          </a:stretch>
        </p:blipFill>
        <p:spPr>
          <a:xfrm>
            <a:off x="5888736" y="2642616"/>
            <a:ext cx="969264" cy="758952"/>
          </a:xfrm>
          <a:prstGeom prst="rect">
            <a:avLst/>
          </a:prstGeom>
        </p:spPr>
      </p:pic>
      <p:pic>
        <p:nvPicPr>
          <p:cNvPr id="14" name="Picture 13"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the </a:t>
            </a:r>
            <a:r>
              <a:rPr b="1" sz="2800">
                <a:solidFill>
                  <a:srgbClr val="7030A0"/>
                </a:solidFill>
              </a:rPr>
              <a:t>strength</a:t>
            </a:r>
            <a:r>
              <a:rPr b="1" sz="2800"/>
              <a:t> of the </a:t>
            </a:r>
            <a:r>
              <a:rPr b="1" sz="2800">
                <a:solidFill>
                  <a:srgbClr val="7030A0"/>
                </a:solidFill>
              </a:rPr>
              <a:t>correlation</a:t>
            </a:r>
            <a:r>
              <a:rPr b="1" sz="2800"/>
              <a:t> helps us see the pattern between </a:t>
            </a:r>
            <a:r>
              <a:rPr b="1" sz="2800">
                <a:solidFill>
                  <a:srgbClr val="7030A0"/>
                </a:solidFill>
              </a:rPr>
              <a:t>variables</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69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9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5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95w.png"/>
          <p:cNvPicPr>
            <a:picLocks noChangeAspect="1"/>
          </p:cNvPicPr>
          <p:nvPr/>
        </p:nvPicPr>
        <p:blipFill>
          <a:blip r:embed="rId6"/>
          <a:stretch>
            <a:fillRect/>
          </a:stretch>
        </p:blipFill>
        <p:spPr>
          <a:xfrm>
            <a:off x="6089904" y="9144"/>
            <a:ext cx="3054096" cy="2286000"/>
          </a:xfrm>
          <a:prstGeom prst="rect">
            <a:avLst/>
          </a:prstGeom>
        </p:spPr>
      </p:pic>
      <p:pic>
        <p:nvPicPr>
          <p:cNvPr id="11" name="Picture 10"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6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