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7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when there is  </a:t>
            </a:r>
            <a:r>
              <a:rPr b="1">
                <a:solidFill>
                  <a:srgbClr val="7030A0"/>
                </a:solidFill>
              </a:rPr>
              <a:t>no association</a:t>
            </a:r>
            <a:r>
              <a:t> between data?</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 association</a:t>
            </a:r>
            <a:r>
              <a:t> between date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correlation strength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Correlation strength</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7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there being </a:t>
            </a:r>
            <a:r>
              <a:rPr b="1">
                <a:solidFill>
                  <a:srgbClr val="7030A0"/>
                </a:solidFill>
              </a:rPr>
              <a:t>no association</a:t>
            </a:r>
            <a:r>
              <a:t> in a data set related to </a:t>
            </a:r>
            <a:r>
              <a:rPr b="1">
                <a:solidFill>
                  <a:srgbClr val="7030A0"/>
                </a:solidFill>
              </a:rPr>
              <a:t>correlation strength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 association</a:t>
            </a:r>
            <a:r>
              <a:t> in a data set is related to </a:t>
            </a:r>
            <a:r>
              <a:rPr b="1">
                <a:solidFill>
                  <a:srgbClr val="7030A0"/>
                </a:solidFill>
              </a:rPr>
              <a:t>correlation strength</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trend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trend line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trend line</a:t>
            </a:r>
            <a:r>
              <a:rPr b="1" sz="2000"/>
              <a:t> shows that there is </a:t>
            </a:r>
            <a:r>
              <a:rPr b="1" sz="2000">
                <a:solidFill>
                  <a:srgbClr val="7030A0"/>
                </a:solidFill>
              </a:rPr>
              <a:t>no association</a:t>
            </a:r>
            <a:r>
              <a:rPr b="1" sz="2000"/>
              <a:t> between the two </a:t>
            </a:r>
            <a:r>
              <a:rPr b="1" sz="2000">
                <a:solidFill>
                  <a:srgbClr val="7030A0"/>
                </a:solidFill>
              </a:rPr>
              <a:t>variables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trend line</a:t>
            </a:r>
            <a:r>
              <a:rPr i="1"/>
              <a:t> shows that there is </a:t>
            </a:r>
            <a:r>
              <a:rPr b="1" sz="2000" i="1">
                <a:solidFill>
                  <a:srgbClr val="7030A0"/>
                </a:solidFill>
              </a:rPr>
              <a:t>no association</a:t>
            </a:r>
            <a:r>
              <a:rPr i="1"/>
              <a:t> between two </a:t>
            </a:r>
            <a:r>
              <a:rPr b="1" sz="2000" i="1">
                <a:solidFill>
                  <a:srgbClr val="7030A0"/>
                </a:solidFill>
              </a:rPr>
              <a:t>variables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trend line</a:t>
            </a:r>
            <a:r>
              <a:t> shows that there is </a:t>
            </a:r>
            <a:r>
              <a:rPr b="1">
                <a:solidFill>
                  <a:srgbClr val="7030A0"/>
                </a:solidFill>
              </a:rPr>
              <a:t>no association</a:t>
            </a:r>
            <a:r>
              <a:t> between the two </a:t>
            </a:r>
            <a:r>
              <a:rPr b="1">
                <a:solidFill>
                  <a:srgbClr val="7030A0"/>
                </a:solidFill>
              </a:rPr>
              <a:t>variables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trend line</a:t>
            </a:r>
            <a:r>
              <a:t> shows that there is </a:t>
            </a:r>
            <a:r>
              <a:rPr b="1">
                <a:solidFill>
                  <a:srgbClr val="7030A0"/>
                </a:solidFill>
              </a:rPr>
              <a:t>no association</a:t>
            </a:r>
            <a:r>
              <a:t> between two </a:t>
            </a:r>
            <a:r>
              <a:rPr b="1">
                <a:solidFill>
                  <a:srgbClr val="7030A0"/>
                </a:solidFill>
              </a:rPr>
              <a:t>variables</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 association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 association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 association</a:t>
            </a:r>
            <a:r>
              <a:rPr sz="2000"/>
              <a:t>
• My visual is…
• It relates to what I’ve learned about </a:t>
            </a:r>
            <a:r>
              <a:rPr b="1" sz="2000">
                <a:solidFill>
                  <a:srgbClr val="7030A0"/>
                </a:solidFill>
              </a:rPr>
              <a:t>no association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 association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 association.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 association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3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95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 association...</a:t>
            </a:r>
            <a:r>
              <a:rPr i="1"/>
              <a:t>
From this visual, I can infer… </a:t>
            </a:r>
            <a:r>
              <a:rPr i="0"/>
              <a:t>(use </a:t>
            </a:r>
            <a:r>
              <a:rPr b="1">
                <a:solidFill>
                  <a:srgbClr val="7030A0"/>
                </a:solidFill>
              </a:rPr>
              <a:t>no association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 association</a:t>
            </a:r>
            <a:r>
              <a:t>.
Include 3-5 other vocabulary words in your paragraph. You may include the following stems:​
</a:t>
            </a:r>
            <a:r>
              <a:rPr i="1"/>
              <a:t>•   </a:t>
            </a:r>
            <a:r>
              <a:rPr i="1" b="1">
                <a:solidFill>
                  <a:srgbClr val="7030A0"/>
                </a:solidFill>
              </a:rPr>
              <a:t>No association</a:t>
            </a:r>
            <a:r>
              <a:rPr i="1"/>
              <a:t> between date means...
</a:t>
            </a:r>
            <a:r>
              <a:rPr i="1"/>
              <a:t>•   </a:t>
            </a:r>
            <a:r>
              <a:rPr i="1" b="1">
                <a:solidFill>
                  <a:srgbClr val="7030A0"/>
                </a:solidFill>
              </a:rPr>
              <a:t>No association</a:t>
            </a:r>
            <a:r>
              <a:rPr i="1"/>
              <a:t> in a data set is related to </a:t>
            </a:r>
            <a:r>
              <a:rPr i="1" b="1">
                <a:solidFill>
                  <a:srgbClr val="7030A0"/>
                </a:solidFill>
              </a:rPr>
              <a:t>correlation strength</a:t>
            </a:r>
            <a:r>
              <a:rPr i="1"/>
              <a:t> because...
</a:t>
            </a:r>
            <a:r>
              <a:rPr i="1"/>
              <a:t>•   I think the </a:t>
            </a:r>
            <a:r>
              <a:rPr i="1" b="1">
                <a:solidFill>
                  <a:srgbClr val="7030A0"/>
                </a:solidFill>
              </a:rPr>
              <a:t>trend line</a:t>
            </a:r>
            <a:r>
              <a:rPr i="1"/>
              <a:t> shows that there is </a:t>
            </a:r>
            <a:r>
              <a:rPr i="1" b="1">
                <a:solidFill>
                  <a:srgbClr val="7030A0"/>
                </a:solidFill>
              </a:rPr>
              <a:t>no association</a:t>
            </a:r>
            <a:r>
              <a:rPr i="1"/>
              <a:t> between two </a:t>
            </a:r>
            <a:r>
              <a:rPr i="1" b="1">
                <a:solidFill>
                  <a:srgbClr val="7030A0"/>
                </a:solidFill>
              </a:rPr>
              <a:t>variables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7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 association.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trend line shows that there is no association between the two variables?</a:t>
            </a:r>
            <a:r>
              <a:t>
</a:t>
            </a:r>
            <a:r>
              <a:rPr i="1"/>
              <a:t>I think the trend line shows that there is no association between two variables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7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6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95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trend line</a:t>
            </a:r>
            <a:r>
              <a:rPr b="1" sz="2800"/>
              <a:t> shows that there is </a:t>
            </a:r>
            <a:r>
              <a:rPr b="1" sz="2800">
                <a:solidFill>
                  <a:srgbClr val="7030A0"/>
                </a:solidFill>
              </a:rPr>
              <a:t>no association</a:t>
            </a:r>
            <a:r>
              <a:rPr b="1" sz="2800"/>
              <a:t> between the two </a:t>
            </a:r>
            <a:r>
              <a:rPr b="1" sz="2800">
                <a:solidFill>
                  <a:srgbClr val="7030A0"/>
                </a:solidFill>
              </a:rPr>
              <a:t>variables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