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8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similar right triangle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similar right triangle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does </a:t>
            </a:r>
            <a:r>
              <a:rPr b="1">
                <a:solidFill>
                  <a:srgbClr val="7030A0"/>
                </a:solidFill>
              </a:rPr>
              <a:t>congruency mean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Congruency</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8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similar right triangle</a:t>
            </a:r>
            <a:r>
              <a:t> related to </a:t>
            </a:r>
            <a:r>
              <a:rPr b="1">
                <a:solidFill>
                  <a:srgbClr val="7030A0"/>
                </a:solidFill>
              </a:rPr>
              <a:t>congruence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similar right triangle</a:t>
            </a:r>
            <a:r>
              <a:t> is related to </a:t>
            </a:r>
            <a:r>
              <a:rPr b="1">
                <a:solidFill>
                  <a:srgbClr val="7030A0"/>
                </a:solidFill>
              </a:rPr>
              <a:t>congruence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corresponding side length/angle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corresponding side length/angle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that the angles in </a:t>
            </a:r>
            <a:r>
              <a:rPr b="1" sz="2000">
                <a:solidFill>
                  <a:srgbClr val="7030A0"/>
                </a:solidFill>
              </a:rPr>
              <a:t>similar right triangles </a:t>
            </a:r>
            <a:r>
              <a:rPr b="1" sz="2000"/>
              <a:t>are the same, even if the </a:t>
            </a:r>
            <a:r>
              <a:rPr b="1" sz="2000">
                <a:solidFill>
                  <a:srgbClr val="7030A0"/>
                </a:solidFill>
              </a:rPr>
              <a:t>corresponding side lengths</a:t>
            </a:r>
            <a:r>
              <a:rPr b="1" sz="2000"/>
              <a:t> are different?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that the angles in </a:t>
            </a:r>
            <a:r>
              <a:rPr b="1" sz="2000" i="1">
                <a:solidFill>
                  <a:srgbClr val="7030A0"/>
                </a:solidFill>
              </a:rPr>
              <a:t>similar right triangles</a:t>
            </a:r>
            <a:r>
              <a:rPr i="1"/>
              <a:t> are the same, even if the </a:t>
            </a:r>
            <a:r>
              <a:rPr b="1" sz="2000" i="1">
                <a:solidFill>
                  <a:srgbClr val="7030A0"/>
                </a:solidFill>
              </a:rPr>
              <a:t>corresponding side lengths</a:t>
            </a:r>
            <a:r>
              <a:rPr i="1"/>
              <a:t> are different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8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that the angles in </a:t>
            </a:r>
            <a:r>
              <a:rPr b="1">
                <a:solidFill>
                  <a:srgbClr val="7030A0"/>
                </a:solidFill>
              </a:rPr>
              <a:t>similar right triangles </a:t>
            </a:r>
            <a:r>
              <a:t>are the same, even if the </a:t>
            </a:r>
            <a:r>
              <a:rPr b="1">
                <a:solidFill>
                  <a:srgbClr val="7030A0"/>
                </a:solidFill>
              </a:rPr>
              <a:t>corresponding side lengths</a:t>
            </a:r>
            <a:r>
              <a:t> are different?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that the angles in </a:t>
            </a:r>
            <a:r>
              <a:rPr b="1">
                <a:solidFill>
                  <a:srgbClr val="7030A0"/>
                </a:solidFill>
              </a:rPr>
              <a:t>similar right triangles</a:t>
            </a:r>
            <a:r>
              <a:t> are the same, even if the </a:t>
            </a:r>
            <a:r>
              <a:rPr b="1">
                <a:solidFill>
                  <a:srgbClr val="7030A0"/>
                </a:solidFill>
              </a:rPr>
              <a:t>corresponding side lengths</a:t>
            </a:r>
            <a:r>
              <a:t> are different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similar right triangle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similar right triangle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similar right triangle</a:t>
            </a:r>
            <a:r>
              <a:rPr sz="2000"/>
              <a:t>
• My visual is…
• It relates to what I’ve learned about </a:t>
            </a:r>
            <a:r>
              <a:rPr b="1" sz="2000">
                <a:solidFill>
                  <a:srgbClr val="7030A0"/>
                </a:solidFill>
              </a:rPr>
              <a:t>similar right triangle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similar right triangle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similar right triangle.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similar right triangle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0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1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similar right triangle...</a:t>
            </a:r>
            <a:r>
              <a:rPr i="1"/>
              <a:t>
From this visual, I can infer… </a:t>
            </a:r>
            <a:r>
              <a:rPr i="0"/>
              <a:t>(use </a:t>
            </a:r>
            <a:r>
              <a:rPr b="1">
                <a:solidFill>
                  <a:srgbClr val="7030A0"/>
                </a:solidFill>
              </a:rPr>
              <a:t>similar right triangle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similar right triangle</a:t>
            </a:r>
            <a:r>
              <a:t>.
Include 3-5 other vocabulary words in your paragraph. You may include the following stems:​
</a:t>
            </a:r>
            <a:r>
              <a:rPr i="1"/>
              <a:t>•   A </a:t>
            </a:r>
            <a:r>
              <a:rPr i="1" b="1">
                <a:solidFill>
                  <a:srgbClr val="7030A0"/>
                </a:solidFill>
              </a:rPr>
              <a:t>similar right triangle</a:t>
            </a:r>
            <a:r>
              <a:rPr i="1"/>
              <a:t> is...
</a:t>
            </a:r>
            <a:r>
              <a:rPr i="1"/>
              <a:t>•   A </a:t>
            </a:r>
            <a:r>
              <a:rPr i="1" b="1">
                <a:solidFill>
                  <a:srgbClr val="7030A0"/>
                </a:solidFill>
              </a:rPr>
              <a:t>similar right triangle</a:t>
            </a:r>
            <a:r>
              <a:rPr i="1"/>
              <a:t> is related to </a:t>
            </a:r>
            <a:r>
              <a:rPr i="1" b="1">
                <a:solidFill>
                  <a:srgbClr val="7030A0"/>
                </a:solidFill>
              </a:rPr>
              <a:t>congruence</a:t>
            </a:r>
            <a:r>
              <a:rPr i="1"/>
              <a:t> because...
</a:t>
            </a:r>
            <a:r>
              <a:rPr i="1"/>
              <a:t>•   I think it is important that the angles in </a:t>
            </a:r>
            <a:r>
              <a:rPr i="1" b="1">
                <a:solidFill>
                  <a:srgbClr val="7030A0"/>
                </a:solidFill>
              </a:rPr>
              <a:t>similar right triangles</a:t>
            </a:r>
            <a:r>
              <a:rPr i="1"/>
              <a:t> are the same, even if the </a:t>
            </a:r>
            <a:r>
              <a:rPr i="1" b="1">
                <a:solidFill>
                  <a:srgbClr val="7030A0"/>
                </a:solidFill>
              </a:rPr>
              <a:t>corresponding side lengths</a:t>
            </a:r>
            <a:r>
              <a:rPr i="1"/>
              <a:t> are different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8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similar right triangle.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that the angles in similar right triangles are the same, even if the corresponding side lengths are different?</a:t>
            </a:r>
            <a:r>
              <a:t>
</a:t>
            </a:r>
            <a:r>
              <a:rPr i="1"/>
              <a:t>I think it is important that the angles in similar right triangles are the same, even if the corresponding side lengths are different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8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0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1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important that the angles in </a:t>
            </a:r>
            <a:r>
              <a:rPr b="1" sz="2800">
                <a:solidFill>
                  <a:srgbClr val="7030A0"/>
                </a:solidFill>
              </a:rPr>
              <a:t>similar right triangles </a:t>
            </a:r>
            <a:r>
              <a:rPr b="1" sz="2800"/>
              <a:t>are the same, even if the </a:t>
            </a:r>
            <a:r>
              <a:rPr b="1" sz="2800">
                <a:solidFill>
                  <a:srgbClr val="7030A0"/>
                </a:solidFill>
              </a:rPr>
              <a:t>corresponding side lengths</a:t>
            </a:r>
            <a:r>
              <a:rPr b="1" sz="2800"/>
              <a:t> are different?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