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8e01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8e016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8e01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de "mayor que"?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frase "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" es diferente de "</a:t>
            </a:r>
            <a:r>
              <a:rPr b="1">
                <a:solidFill>
                  <a:srgbClr val="7030A0"/>
                </a:solidFill>
              </a:rPr>
              <a:t>mayor que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2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entero</a:t>
            </a:r>
            <a:r>
              <a:t>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puedes ordenar </a:t>
            </a:r>
            <a:r>
              <a:rPr b="1" sz="2000">
                <a:solidFill>
                  <a:srgbClr val="7030A0"/>
                </a:solidFill>
              </a:rPr>
              <a:t>enteros</a:t>
            </a:r>
            <a:r>
              <a:rPr b="1" sz="2000"/>
              <a:t> negativos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Puedo ordenar </a:t>
            </a:r>
            <a:r>
              <a:rPr b="1" sz="2000" i="1">
                <a:solidFill>
                  <a:srgbClr val="7030A0"/>
                </a:solidFill>
              </a:rPr>
              <a:t>enteros</a:t>
            </a:r>
            <a:r>
              <a:rPr i="1"/>
              <a:t> negativos de </a:t>
            </a:r>
            <a:r>
              <a:rPr b="1" sz="2000" i="1">
                <a:solidFill>
                  <a:srgbClr val="7030A0"/>
                </a:solidFill>
              </a:rPr>
              <a:t>mayor a menor</a:t>
            </a:r>
            <a:r>
              <a:rPr i="1"/>
              <a:t> mediante...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8e0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8e01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puedes ordenar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Puedo ordenar </a:t>
            </a:r>
            <a:r>
              <a:rPr b="1">
                <a:solidFill>
                  <a:srgbClr val="7030A0"/>
                </a:solidFill>
              </a:rPr>
              <a:t>enteros</a:t>
            </a:r>
            <a:r>
              <a:t> negativos de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mediante...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mayor a menor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mayor a menor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mayor a menor.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1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8e01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8e016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8e021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mayor a menor...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mayor a menor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significa...
</a:t>
            </a:r>
            <a:r>
              <a:rPr i="1"/>
              <a:t>•   La frase "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" es diferente de "</a:t>
            </a:r>
            <a:r>
              <a:rPr i="1" b="1">
                <a:solidFill>
                  <a:srgbClr val="7030A0"/>
                </a:solidFill>
              </a:rPr>
              <a:t>mayor que</a:t>
            </a:r>
            <a:r>
              <a:rPr i="1"/>
              <a:t>" porque...
</a:t>
            </a:r>
            <a:r>
              <a:rPr i="1"/>
              <a:t>•   Puedo ordenar </a:t>
            </a:r>
            <a:r>
              <a:rPr i="1" b="1">
                <a:solidFill>
                  <a:srgbClr val="7030A0"/>
                </a:solidFill>
              </a:rPr>
              <a:t>enteros</a:t>
            </a:r>
            <a:r>
              <a:rPr i="1"/>
              <a:t> negativos de </a:t>
            </a:r>
            <a:r>
              <a:rPr i="1" b="1">
                <a:solidFill>
                  <a:srgbClr val="7030A0"/>
                </a:solidFill>
              </a:rPr>
              <a:t>mayor a menor</a:t>
            </a:r>
            <a:r>
              <a:rPr i="1"/>
              <a:t> mediante...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8e01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mayor a menor.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puedes ordenar enteros negativos de mayor a menor?</a:t>
            </a:r>
            <a:r>
              <a:t>
</a:t>
            </a:r>
            <a:r>
              <a:rPr i="1"/>
              <a:t>Puedo ordenar enteros negativos de mayor a menor mediante...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8e0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8e0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puedes ordenar </a:t>
            </a:r>
            <a:r>
              <a:rPr b="1" sz="2800">
                <a:solidFill>
                  <a:srgbClr val="7030A0"/>
                </a:solidFill>
              </a:rPr>
              <a:t>enteros</a:t>
            </a:r>
            <a:r>
              <a:rPr b="1" sz="2800"/>
              <a:t> negativos de </a:t>
            </a:r>
            <a:r>
              <a:rPr b="1" sz="2800">
                <a:solidFill>
                  <a:srgbClr val="7030A0"/>
                </a:solidFill>
              </a:rPr>
              <a:t>mayor a menor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8e01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8e016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8e021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1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8e02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