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8e02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área superficial lateral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área superficial lateral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5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área superficial total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área superficial total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8e05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8e02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el </a:t>
            </a:r>
            <a:r>
              <a:rPr b="1">
                <a:solidFill>
                  <a:srgbClr val="7030A0"/>
                </a:solidFill>
              </a:rPr>
              <a:t>área superficial lateral</a:t>
            </a:r>
            <a:r>
              <a:t> del </a:t>
            </a:r>
            <a:r>
              <a:rPr b="1">
                <a:solidFill>
                  <a:srgbClr val="7030A0"/>
                </a:solidFill>
              </a:rPr>
              <a:t>área superficial total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área superficial lateral</a:t>
            </a:r>
            <a:r>
              <a:t> es diferente del </a:t>
            </a:r>
            <a:r>
              <a:rPr b="1">
                <a:solidFill>
                  <a:srgbClr val="7030A0"/>
                </a:solidFill>
              </a:rPr>
              <a:t>área superficial total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3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perímetro de la Base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perímetro de la Base</a:t>
            </a:r>
            <a:r>
              <a:t> es…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se usa el </a:t>
            </a:r>
            <a:r>
              <a:rPr b="1" sz="2000">
                <a:solidFill>
                  <a:srgbClr val="7030A0"/>
                </a:solidFill>
              </a:rPr>
              <a:t>perímetro de la Base</a:t>
            </a:r>
            <a:r>
              <a:rPr b="1" sz="2000"/>
              <a:t> en la fórmula del </a:t>
            </a:r>
            <a:r>
              <a:rPr b="1" sz="2000">
                <a:solidFill>
                  <a:srgbClr val="7030A0"/>
                </a:solidFill>
              </a:rPr>
              <a:t>área superficial lateral</a:t>
            </a:r>
            <a:r>
              <a:rPr b="1" sz="2000"/>
              <a:t> de un prisma o un cilindro?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se usa el </a:t>
            </a:r>
            <a:r>
              <a:rPr b="1" sz="2000" i="1">
                <a:solidFill>
                  <a:srgbClr val="7030A0"/>
                </a:solidFill>
              </a:rPr>
              <a:t>perímetro de la Base</a:t>
            </a:r>
            <a:r>
              <a:rPr i="1"/>
              <a:t> en la fórmula del </a:t>
            </a:r>
            <a:r>
              <a:rPr b="1" sz="2000" i="1">
                <a:solidFill>
                  <a:srgbClr val="7030A0"/>
                </a:solidFill>
              </a:rPr>
              <a:t>área superficial lateral</a:t>
            </a:r>
            <a:r>
              <a:rPr i="1"/>
              <a:t> de un prisma o un cilindro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8e02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8e05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8e037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2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se usa el </a:t>
            </a:r>
            <a:r>
              <a:rPr b="1">
                <a:solidFill>
                  <a:srgbClr val="7030A0"/>
                </a:solidFill>
              </a:rPr>
              <a:t>perímetro de la Base</a:t>
            </a:r>
            <a:r>
              <a:t> en la fórmula del </a:t>
            </a:r>
            <a:r>
              <a:rPr b="1">
                <a:solidFill>
                  <a:srgbClr val="7030A0"/>
                </a:solidFill>
              </a:rPr>
              <a:t>área superficial lateral</a:t>
            </a:r>
            <a:r>
              <a:t> de un prisma o un cilindro?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se usa el </a:t>
            </a:r>
            <a:r>
              <a:rPr b="1">
                <a:solidFill>
                  <a:srgbClr val="7030A0"/>
                </a:solidFill>
              </a:rPr>
              <a:t>perímetro de la Base</a:t>
            </a:r>
            <a:r>
              <a:t> en la fórmula del </a:t>
            </a:r>
            <a:r>
              <a:rPr b="1">
                <a:solidFill>
                  <a:srgbClr val="7030A0"/>
                </a:solidFill>
              </a:rPr>
              <a:t>área superficial lateral</a:t>
            </a:r>
            <a:r>
              <a:t> de un prisma o un cilindro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2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área superficial lateral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área superficial lateral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2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área superficial lateral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área superficial lateral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área superficial lateral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2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área superficial lateral.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2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8e02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8e02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2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área superficial lateral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8e05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8e037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2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área superficial lateral...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área superficial lateral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2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2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área superficial lateral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área superficial lateral</a:t>
            </a:r>
            <a:r>
              <a:rPr i="1"/>
              <a:t> es...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área superficial lateral</a:t>
            </a:r>
            <a:r>
              <a:rPr i="1"/>
              <a:t> es diferente del </a:t>
            </a:r>
            <a:r>
              <a:rPr i="1" b="1">
                <a:solidFill>
                  <a:srgbClr val="7030A0"/>
                </a:solidFill>
              </a:rPr>
              <a:t>área superficial total</a:t>
            </a:r>
            <a:r>
              <a:rPr i="1"/>
              <a:t> porque...
</a:t>
            </a:r>
            <a:r>
              <a:rPr i="1"/>
              <a:t>•   Creo que se usa el </a:t>
            </a:r>
            <a:r>
              <a:rPr i="1" b="1">
                <a:solidFill>
                  <a:srgbClr val="7030A0"/>
                </a:solidFill>
              </a:rPr>
              <a:t>perímetro de la Base</a:t>
            </a:r>
            <a:r>
              <a:rPr i="1"/>
              <a:t> en la fórmula del </a:t>
            </a:r>
            <a:r>
              <a:rPr i="1" b="1">
                <a:solidFill>
                  <a:srgbClr val="7030A0"/>
                </a:solidFill>
              </a:rPr>
              <a:t>área superficial lateral</a:t>
            </a:r>
            <a:r>
              <a:rPr i="1"/>
              <a:t> de un prisma o un cilindro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8e02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área superficial lateral.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se usa el perímetro de la Base en la fórmula del área superficial lateral de un prisma o un cilindro?</a:t>
            </a:r>
            <a:r>
              <a:t>
</a:t>
            </a:r>
            <a:r>
              <a:rPr i="1"/>
              <a:t>Creo que se usa el perímetro de la Base en la fórmula del área superficial lateral de un prisma o un cilindro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8e02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8e05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8e037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se usa el </a:t>
            </a:r>
            <a:r>
              <a:rPr b="1" sz="2800">
                <a:solidFill>
                  <a:srgbClr val="7030A0"/>
                </a:solidFill>
              </a:rPr>
              <a:t>perímetro de la Base</a:t>
            </a:r>
            <a:r>
              <a:rPr b="1" sz="2800"/>
              <a:t> en la fórmula del </a:t>
            </a:r>
            <a:r>
              <a:rPr b="1" sz="2800">
                <a:solidFill>
                  <a:srgbClr val="7030A0"/>
                </a:solidFill>
              </a:rPr>
              <a:t>área superficial lateral</a:t>
            </a:r>
            <a:r>
              <a:rPr b="1" sz="2800"/>
              <a:t> de un prisma o un cilindro?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8e02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8e05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8e037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2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5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3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