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6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9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6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variable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variable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variable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variable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 </a:t>
            </a:r>
            <a:r>
              <a:rPr b="1" sz="2000">
                <a:solidFill>
                  <a:srgbClr val="7030A0"/>
                </a:solidFill>
              </a:rPr>
              <a:t>fuerza de la correlación</a:t>
            </a:r>
            <a:r>
              <a:rPr b="1" sz="2000"/>
              <a:t> nos ayuda a ver el patrón entre las </a:t>
            </a:r>
            <a:r>
              <a:rPr b="1" sz="2000">
                <a:solidFill>
                  <a:srgbClr val="7030A0"/>
                </a:solidFill>
              </a:rPr>
              <a:t>variables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fuerza de la correlación</a:t>
            </a:r>
            <a:r>
              <a:rPr i="1"/>
              <a:t> nos ayuda a ver el patrón entre las </a:t>
            </a:r>
            <a:r>
              <a:rPr b="1" sz="2000" i="1">
                <a:solidFill>
                  <a:srgbClr val="7030A0"/>
                </a:solidFill>
              </a:rPr>
              <a:t>variables</a:t>
            </a:r>
            <a:r>
              <a:rPr i="1"/>
              <a:t> al...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6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 </a:t>
            </a:r>
            <a:r>
              <a:rPr b="1">
                <a:solidFill>
                  <a:srgbClr val="7030A0"/>
                </a:solidFill>
              </a:rPr>
              <a:t>fuerza de la correlación</a:t>
            </a:r>
            <a:r>
              <a:t> nos ayuda a ver el patrón entre las </a:t>
            </a:r>
            <a:r>
              <a:rPr b="1">
                <a:solidFill>
                  <a:srgbClr val="7030A0"/>
                </a:solidFill>
              </a:rPr>
              <a:t>variables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fuerza de la correlación</a:t>
            </a:r>
            <a:r>
              <a:t> nos ayuda a ver el patrón entre las </a:t>
            </a:r>
            <a:r>
              <a:rPr b="1">
                <a:solidFill>
                  <a:srgbClr val="7030A0"/>
                </a:solidFill>
              </a:rPr>
              <a:t>variables</a:t>
            </a:r>
            <a:r>
              <a:t> al...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fuerza de correlación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fuerza de correlación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fuerza de correlación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fuerza de correlación.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6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9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9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8e09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fuerza de correlación...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fuerza de correlación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fuerza de correlación</a:t>
            </a:r>
            <a:r>
              <a:rPr i="1"/>
              <a:t> se relaciona con la </a:t>
            </a:r>
            <a:r>
              <a:rPr i="1" b="1">
                <a:solidFill>
                  <a:srgbClr val="7030A0"/>
                </a:solidFill>
              </a:rPr>
              <a:t>línea de tendencia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fuerza de la correlación</a:t>
            </a:r>
            <a:r>
              <a:rPr i="1"/>
              <a:t> nos ayuda a ver el patrón entre las </a:t>
            </a:r>
            <a:r>
              <a:rPr i="1" b="1">
                <a:solidFill>
                  <a:srgbClr val="7030A0"/>
                </a:solidFill>
              </a:rPr>
              <a:t>variables</a:t>
            </a:r>
            <a:r>
              <a:rPr i="1"/>
              <a:t>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fuerza de correlación.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 fuerza de la correlación nos ayuda a ver el patrón entre las variables?</a:t>
            </a:r>
            <a:r>
              <a:t>
</a:t>
            </a:r>
            <a:r>
              <a:rPr i="1"/>
              <a:t>Creo que la fuerza de la correlación nos ayuda a ver el patrón entre las variables al...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8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 </a:t>
            </a:r>
            <a:r>
              <a:rPr b="1" sz="2800">
                <a:solidFill>
                  <a:srgbClr val="7030A0"/>
                </a:solidFill>
              </a:rPr>
              <a:t>fuerza de la correlación</a:t>
            </a:r>
            <a:r>
              <a:rPr b="1" sz="2800"/>
              <a:t> nos ayuda a ver el patrón entre las </a:t>
            </a:r>
            <a:r>
              <a:rPr b="1" sz="2800">
                <a:solidFill>
                  <a:srgbClr val="7030A0"/>
                </a:solidFill>
              </a:rPr>
              <a:t>variables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6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9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9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