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7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</a:t>
            </a:r>
            <a:r>
              <a:rPr b="1">
                <a:solidFill>
                  <a:srgbClr val="7030A0"/>
                </a:solidFill>
              </a:rPr>
              <a:t>no haya asociación</a:t>
            </a:r>
            <a:r>
              <a:t> entre los datos?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No hay asociación</a:t>
            </a:r>
            <a:r>
              <a:t> entre los datos cuando...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7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falta de asociación</a:t>
            </a:r>
            <a:r>
              <a:t> en un conjunto de datos con 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falta de asociación</a:t>
            </a:r>
            <a:r>
              <a:t> en un conjunto de datos se relaciona con 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 </a:t>
            </a:r>
            <a:r>
              <a:rPr b="1" sz="2000">
                <a:solidFill>
                  <a:srgbClr val="7030A0"/>
                </a:solidFill>
              </a:rPr>
              <a:t>línea de tendencia</a:t>
            </a:r>
            <a:r>
              <a:rPr b="1" sz="2000"/>
              <a:t> muestra que </a:t>
            </a:r>
            <a:r>
              <a:rPr b="1" sz="2000">
                <a:solidFill>
                  <a:srgbClr val="7030A0"/>
                </a:solidFill>
              </a:rPr>
              <a:t>no hay asociación</a:t>
            </a:r>
            <a:r>
              <a:rPr b="1" sz="2000"/>
              <a:t> entre las dos </a:t>
            </a:r>
            <a:r>
              <a:rPr b="1" sz="2000">
                <a:solidFill>
                  <a:srgbClr val="7030A0"/>
                </a:solidFill>
              </a:rPr>
              <a:t>variables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línea de tendencia</a:t>
            </a:r>
            <a:r>
              <a:rPr i="1"/>
              <a:t> muestra que </a:t>
            </a:r>
            <a:r>
              <a:rPr b="1" sz="2000" i="1">
                <a:solidFill>
                  <a:srgbClr val="7030A0"/>
                </a:solidFill>
              </a:rPr>
              <a:t>no hay asociación</a:t>
            </a:r>
            <a:r>
              <a:rPr i="1"/>
              <a:t> entre las dos </a:t>
            </a:r>
            <a:r>
              <a:rPr b="1" sz="2000" i="1">
                <a:solidFill>
                  <a:srgbClr val="7030A0"/>
                </a:solidFill>
              </a:rPr>
              <a:t>variables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9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7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 muestra que </a:t>
            </a:r>
            <a:r>
              <a:rPr b="1">
                <a:solidFill>
                  <a:srgbClr val="7030A0"/>
                </a:solidFill>
              </a:rPr>
              <a:t>no hay asociación</a:t>
            </a:r>
            <a:r>
              <a:t> entre las dos </a:t>
            </a:r>
            <a:r>
              <a:rPr b="1">
                <a:solidFill>
                  <a:srgbClr val="7030A0"/>
                </a:solidFill>
              </a:rPr>
              <a:t>variables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 muestra que </a:t>
            </a:r>
            <a:r>
              <a:rPr b="1">
                <a:solidFill>
                  <a:srgbClr val="7030A0"/>
                </a:solidFill>
              </a:rPr>
              <a:t>no hay asociación</a:t>
            </a:r>
            <a:r>
              <a:t> entre las dos </a:t>
            </a:r>
            <a:r>
              <a:rPr b="1">
                <a:solidFill>
                  <a:srgbClr val="7030A0"/>
                </a:solidFill>
              </a:rPr>
              <a:t>variables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sin asociación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sin asociación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sin asociación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sin asociación.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7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7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9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8e095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sin asociación...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No hay asociación</a:t>
            </a:r>
            <a:r>
              <a:rPr i="1"/>
              <a:t> entre los datos cuando...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falta de asociación</a:t>
            </a:r>
            <a:r>
              <a:rPr i="1"/>
              <a:t> en un conjunto de datos se relaciona con la </a:t>
            </a:r>
            <a:r>
              <a:rPr i="1" b="1">
                <a:solidFill>
                  <a:srgbClr val="7030A0"/>
                </a:solidFill>
              </a:rPr>
              <a:t>fuerza de correlación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línea de tendencia</a:t>
            </a:r>
            <a:r>
              <a:rPr i="1"/>
              <a:t> muestra que </a:t>
            </a:r>
            <a:r>
              <a:rPr i="1" b="1">
                <a:solidFill>
                  <a:srgbClr val="7030A0"/>
                </a:solidFill>
              </a:rPr>
              <a:t>no hay asociación</a:t>
            </a:r>
            <a:r>
              <a:rPr i="1"/>
              <a:t> entre las dos </a:t>
            </a:r>
            <a:r>
              <a:rPr i="1" b="1">
                <a:solidFill>
                  <a:srgbClr val="7030A0"/>
                </a:solidFill>
              </a:rPr>
              <a:t>variables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7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sin asociación.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 línea de tendencia muestra que no hay asociación entre las dos variables?</a:t>
            </a:r>
            <a:r>
              <a:t>
</a:t>
            </a:r>
            <a:r>
              <a:rPr i="1"/>
              <a:t>Creo que la línea de tendencia muestra que no hay asociación entre las dos variables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8e09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 </a:t>
            </a:r>
            <a:r>
              <a:rPr b="1" sz="2800">
                <a:solidFill>
                  <a:srgbClr val="7030A0"/>
                </a:solidFill>
              </a:rPr>
              <a:t>línea de tendencia</a:t>
            </a:r>
            <a:r>
              <a:rPr b="1" sz="2800"/>
              <a:t> muestra que </a:t>
            </a:r>
            <a:r>
              <a:rPr b="1" sz="2800">
                <a:solidFill>
                  <a:srgbClr val="7030A0"/>
                </a:solidFill>
              </a:rPr>
              <a:t>no hay asociación</a:t>
            </a:r>
            <a:r>
              <a:rPr b="1" sz="2800"/>
              <a:t> entre las dos </a:t>
            </a:r>
            <a:r>
              <a:rPr b="1" sz="2800">
                <a:solidFill>
                  <a:srgbClr val="7030A0"/>
                </a:solidFill>
              </a:rPr>
              <a:t>variables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9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