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exponential function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exponential function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0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asymptote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asymptote</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0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exponential function</a:t>
            </a:r>
            <a:r>
              <a:t> related to an </a:t>
            </a:r>
            <a:r>
              <a:rPr b="1">
                <a:solidFill>
                  <a:srgbClr val="7030A0"/>
                </a:solidFill>
              </a:rPr>
              <a:t>asymptote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exponential function</a:t>
            </a:r>
            <a:r>
              <a:t> is related to an </a:t>
            </a:r>
            <a:r>
              <a:rPr b="1">
                <a:solidFill>
                  <a:srgbClr val="7030A0"/>
                </a:solidFill>
              </a:rPr>
              <a:t>asymptote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correlation coefficient</a:t>
            </a:r>
            <a:r>
              <a:t> tell you?</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correlation coefficient</a:t>
            </a:r>
            <a:r>
              <a:t> tells you...</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effect does the </a:t>
            </a:r>
            <a:r>
              <a:rPr b="1" sz="2000">
                <a:solidFill>
                  <a:srgbClr val="7030A0"/>
                </a:solidFill>
              </a:rPr>
              <a:t>constant</a:t>
            </a:r>
            <a:r>
              <a:rPr b="1" sz="2000"/>
              <a:t> "a" have an </a:t>
            </a:r>
            <a:r>
              <a:rPr b="1" sz="2000">
                <a:solidFill>
                  <a:srgbClr val="7030A0"/>
                </a:solidFill>
              </a:rPr>
              <a:t>exponential function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The effect of "a" on an </a:t>
            </a:r>
            <a:r>
              <a:rPr b="1" sz="2000" i="1">
                <a:solidFill>
                  <a:srgbClr val="7030A0"/>
                </a:solidFill>
              </a:rPr>
              <a:t>exponential function</a:t>
            </a:r>
            <a:r>
              <a:rPr i="1"/>
              <a:t>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A101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0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0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effect does the </a:t>
            </a:r>
            <a:r>
              <a:rPr b="1">
                <a:solidFill>
                  <a:srgbClr val="7030A0"/>
                </a:solidFill>
              </a:rPr>
              <a:t>constant</a:t>
            </a:r>
            <a:r>
              <a:t> "a" have an </a:t>
            </a:r>
            <a:r>
              <a:rPr b="1">
                <a:solidFill>
                  <a:srgbClr val="7030A0"/>
                </a:solidFill>
              </a:rPr>
              <a:t>exponential function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effect of "a" on an </a:t>
            </a:r>
            <a:r>
              <a:rPr b="1">
                <a:solidFill>
                  <a:srgbClr val="7030A0"/>
                </a:solidFill>
              </a:rPr>
              <a:t>exponential function</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exponential function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exponential function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exponential function</a:t>
            </a:r>
            <a:r>
              <a:rPr sz="2000"/>
              <a:t>
• My visual is…
• It relates to what I’ve learned about </a:t>
            </a:r>
            <a:r>
              <a:rPr b="1" sz="2000">
                <a:solidFill>
                  <a:srgbClr val="7030A0"/>
                </a:solidFill>
              </a:rPr>
              <a:t>exponential function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exponential function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exponential function.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exponential function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A1002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A1009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exponential function...</a:t>
            </a:r>
            <a:r>
              <a:rPr i="1"/>
              <a:t>
From this visual, I can infer… </a:t>
            </a:r>
            <a:r>
              <a:rPr i="0"/>
              <a:t>(use </a:t>
            </a:r>
            <a:r>
              <a:rPr b="1">
                <a:solidFill>
                  <a:srgbClr val="7030A0"/>
                </a:solidFill>
              </a:rPr>
              <a:t>exponential function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exponential function</a:t>
            </a:r>
            <a:r>
              <a:t>.
Include 3-5 other vocabulary words in your paragraph. You may include the following stems:​
</a:t>
            </a:r>
            <a:r>
              <a:rPr i="1"/>
              <a:t>•   An </a:t>
            </a:r>
            <a:r>
              <a:rPr i="1" b="1">
                <a:solidFill>
                  <a:srgbClr val="7030A0"/>
                </a:solidFill>
              </a:rPr>
              <a:t>exponential function</a:t>
            </a:r>
            <a:r>
              <a:rPr i="1"/>
              <a:t> is...
</a:t>
            </a:r>
            <a:r>
              <a:rPr i="1"/>
              <a:t>•   An </a:t>
            </a:r>
            <a:r>
              <a:rPr i="1" b="1">
                <a:solidFill>
                  <a:srgbClr val="7030A0"/>
                </a:solidFill>
              </a:rPr>
              <a:t>exponential function</a:t>
            </a:r>
            <a:r>
              <a:rPr i="1"/>
              <a:t> is related to an </a:t>
            </a:r>
            <a:r>
              <a:rPr i="1" b="1">
                <a:solidFill>
                  <a:srgbClr val="7030A0"/>
                </a:solidFill>
              </a:rPr>
              <a:t>asymptote</a:t>
            </a:r>
            <a:r>
              <a:rPr i="1"/>
              <a:t> because...
</a:t>
            </a:r>
            <a:r>
              <a:rPr i="1"/>
              <a:t>•   The effect of "a" on an </a:t>
            </a:r>
            <a:r>
              <a:rPr i="1" b="1">
                <a:solidFill>
                  <a:srgbClr val="7030A0"/>
                </a:solidFill>
              </a:rPr>
              <a:t>exponential function</a:t>
            </a:r>
            <a:r>
              <a:rPr i="1"/>
              <a:t>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A101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exponential function.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effect does the constant "a" have an exponential function?</a:t>
            </a:r>
            <a:r>
              <a:t>
</a:t>
            </a:r>
            <a:r>
              <a:rPr i="1"/>
              <a:t>The effect of "a" on an exponential function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16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A1002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A1009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effect does the </a:t>
            </a:r>
            <a:r>
              <a:rPr b="1" sz="2800">
                <a:solidFill>
                  <a:srgbClr val="7030A0"/>
                </a:solidFill>
              </a:rPr>
              <a:t>constant</a:t>
            </a:r>
            <a:r>
              <a:rPr b="1" sz="2800"/>
              <a:t> "a" have an </a:t>
            </a:r>
            <a:r>
              <a:rPr b="1" sz="2800">
                <a:solidFill>
                  <a:srgbClr val="7030A0"/>
                </a:solidFill>
              </a:rPr>
              <a:t>exponential function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A101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0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0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