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5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determina la </a:t>
            </a:r>
            <a:r>
              <a:rPr b="1">
                <a:solidFill>
                  <a:srgbClr val="7030A0"/>
                </a:solidFill>
              </a:rPr>
              <a:t>fuerza de una correlación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una correlación</a:t>
            </a:r>
            <a:r>
              <a:t> está determinada por...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5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exista una relación de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 entre dos cosas?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Para que exista una relación de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 entre dos cosas,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05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5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fuerza de la correlación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causalidad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te dice 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coeficiente de correlación</a:t>
            </a:r>
            <a:r>
              <a:t> te dice...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En la imagen se muestran correlaciones positivas. ¿Cómo se determinaría la fuerza de la </a:t>
            </a:r>
            <a:r>
              <a:rPr b="1" sz="2000">
                <a:solidFill>
                  <a:srgbClr val="7030A0"/>
                </a:solidFill>
              </a:rPr>
              <a:t>correlación</a:t>
            </a:r>
            <a:r>
              <a:rPr b="1" sz="2000"/>
              <a:t> para correlaciones negativas?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fuerza de la </a:t>
            </a:r>
            <a:r>
              <a:rPr b="1" sz="2000" i="1">
                <a:solidFill>
                  <a:srgbClr val="7030A0"/>
                </a:solidFill>
              </a:rPr>
              <a:t>correlación</a:t>
            </a:r>
            <a:r>
              <a:rPr i="1"/>
              <a:t> se determinaría para correlaciones negativas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5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la imagen se muestran correlaciones positivas. ¿Cómo se determinaría la fuerza de la </a:t>
            </a:r>
            <a:r>
              <a:rPr b="1">
                <a:solidFill>
                  <a:srgbClr val="7030A0"/>
                </a:solidFill>
              </a:rPr>
              <a:t>correlación</a:t>
            </a:r>
            <a:r>
              <a:t> para correlaciones negativas?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fuerza de la </a:t>
            </a:r>
            <a:r>
              <a:rPr b="1">
                <a:solidFill>
                  <a:srgbClr val="7030A0"/>
                </a:solidFill>
              </a:rPr>
              <a:t>correlación</a:t>
            </a:r>
            <a:r>
              <a:t> se determinaría para correlaciones negativas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fuerza de correlación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fuerza de correlación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fuerza de correlación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fuerza de correlación.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5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0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A1e009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fuerza de correlación...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fuerza de correlación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una correlación</a:t>
            </a:r>
            <a:r>
              <a:rPr i="1"/>
              <a:t> está determinada por...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fuerza de la correlación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causalidad</a:t>
            </a:r>
            <a:r>
              <a:rPr i="1"/>
              <a:t> porque...
</a:t>
            </a:r>
            <a:r>
              <a:rPr i="1"/>
              <a:t>•   La fuerza de la </a:t>
            </a:r>
            <a:r>
              <a:rPr i="1" b="1">
                <a:solidFill>
                  <a:srgbClr val="7030A0"/>
                </a:solidFill>
              </a:rPr>
              <a:t>correlación</a:t>
            </a:r>
            <a:r>
              <a:rPr i="1"/>
              <a:t> se determinaría para correlaciones negativas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5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fuerza de correlación.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En la imagen se muestran correlaciones positivas. ¿Cómo se determinaría la fuerza de la correlación para correlaciones negativas?</a:t>
            </a:r>
            <a:r>
              <a:t>
</a:t>
            </a:r>
            <a:r>
              <a:rPr i="1"/>
              <a:t>La fuerza de la correlación se determinaría para correlaciones negativas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A1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En la imagen se muestran correlaciones positivas. ¿Cómo se determinaría la fuerza de la </a:t>
            </a:r>
            <a:r>
              <a:rPr b="1" sz="2800">
                <a:solidFill>
                  <a:srgbClr val="7030A0"/>
                </a:solidFill>
              </a:rPr>
              <a:t>correlación</a:t>
            </a:r>
            <a:r>
              <a:rPr b="1" sz="2800"/>
              <a:t> para correlaciones negativas?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5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A1e005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A1e009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5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0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