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K03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length</a:t>
            </a:r>
            <a:r>
              <a:t> of an object?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length</a:t>
            </a:r>
            <a:r>
              <a:t> of an object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K06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capacity</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Capacity</a:t>
            </a:r>
            <a:r>
              <a:t> means...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K06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K03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length</a:t>
            </a:r>
            <a:r>
              <a:t> different from </a:t>
            </a:r>
            <a:r>
              <a:rPr b="1">
                <a:solidFill>
                  <a:srgbClr val="7030A0"/>
                </a:solidFill>
              </a:rPr>
              <a:t>capacity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Length</a:t>
            </a:r>
            <a:r>
              <a:t> is different from </a:t>
            </a:r>
            <a:r>
              <a:rPr b="1">
                <a:solidFill>
                  <a:srgbClr val="7030A0"/>
                </a:solidFill>
              </a:rPr>
              <a:t>capacity</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K03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longer than</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Longer than</a:t>
            </a:r>
            <a:r>
              <a:t> means...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is an object that has a shorter </a:t>
            </a:r>
            <a:r>
              <a:rPr b="1" sz="2000">
                <a:solidFill>
                  <a:srgbClr val="7030A0"/>
                </a:solidFill>
              </a:rPr>
              <a:t>length</a:t>
            </a:r>
            <a:r>
              <a:rPr b="1" sz="2000"/>
              <a:t> than a pencil?</a:t>
            </a:r>
          </a:p>
        </p:txBody>
      </p:sp>
      <p:sp>
        <p:nvSpPr>
          <p:cNvPr id="5" name="TextBox 4"/>
          <p:cNvSpPr txBox="1"/>
          <p:nvPr/>
        </p:nvSpPr>
        <p:spPr>
          <a:xfrm>
            <a:off x="0" y="1490472"/>
            <a:ext cx="5751576" cy="923544"/>
          </a:xfrm>
          <a:prstGeom prst="rect">
            <a:avLst/>
          </a:prstGeom>
          <a:noFill/>
        </p:spPr>
        <p:txBody>
          <a:bodyPr wrap="square">
            <a:spAutoFit/>
          </a:bodyPr>
          <a:lstStyle/>
          <a:p>
            <a:r>
              <a:rPr i="1"/>
              <a:t>An object that has a shorter </a:t>
            </a:r>
            <a:r>
              <a:rPr b="1" sz="2000" i="1">
                <a:solidFill>
                  <a:srgbClr val="7030A0"/>
                </a:solidFill>
              </a:rPr>
              <a:t>length</a:t>
            </a:r>
            <a:r>
              <a:rPr i="1"/>
              <a:t> than a pencil is ______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K03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K06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K036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K03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object that has a shorter </a:t>
            </a:r>
            <a:r>
              <a:rPr b="1">
                <a:solidFill>
                  <a:srgbClr val="7030A0"/>
                </a:solidFill>
              </a:rPr>
              <a:t>length</a:t>
            </a:r>
            <a:r>
              <a:t> than a pencil?</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object that has a shorter </a:t>
            </a:r>
            <a:r>
              <a:rPr b="1">
                <a:solidFill>
                  <a:srgbClr val="7030A0"/>
                </a:solidFill>
              </a:rPr>
              <a:t>length</a:t>
            </a:r>
            <a:r>
              <a:t> than a pencil is ______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length</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length</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length</a:t>
            </a:r>
            <a:r>
              <a:rPr sz="2000"/>
              <a:t>
• My visual is…
• It relates to what I’ve learned about </a:t>
            </a:r>
            <a:r>
              <a:rPr b="1" sz="2000">
                <a:solidFill>
                  <a:srgbClr val="7030A0"/>
                </a:solidFill>
              </a:rPr>
              <a:t>length</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length</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length.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3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K03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K03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3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length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K065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K036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length...</a:t>
            </a:r>
            <a:r>
              <a:rPr i="1"/>
              <a:t>
From this visual, I can infer… </a:t>
            </a:r>
            <a:r>
              <a:rPr i="0"/>
              <a:t>(use </a:t>
            </a:r>
            <a:r>
              <a:rPr b="1">
                <a:solidFill>
                  <a:srgbClr val="7030A0"/>
                </a:solidFill>
              </a:rPr>
              <a:t>length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K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length</a:t>
            </a:r>
            <a:r>
              <a:t>.
Include 3-5 other vocabulary words in your paragraph. You may include the following stems:​
</a:t>
            </a:r>
            <a:r>
              <a:rPr i="1"/>
              <a:t>•   The </a:t>
            </a:r>
            <a:r>
              <a:rPr i="1" b="1">
                <a:solidFill>
                  <a:srgbClr val="7030A0"/>
                </a:solidFill>
              </a:rPr>
              <a:t>length</a:t>
            </a:r>
            <a:r>
              <a:rPr i="1"/>
              <a:t> of an object is...
</a:t>
            </a:r>
            <a:r>
              <a:rPr i="1"/>
              <a:t>•   </a:t>
            </a:r>
            <a:r>
              <a:rPr i="1" b="1">
                <a:solidFill>
                  <a:srgbClr val="7030A0"/>
                </a:solidFill>
              </a:rPr>
              <a:t>Length</a:t>
            </a:r>
            <a:r>
              <a:rPr i="1"/>
              <a:t> is different from </a:t>
            </a:r>
            <a:r>
              <a:rPr i="1" b="1">
                <a:solidFill>
                  <a:srgbClr val="7030A0"/>
                </a:solidFill>
              </a:rPr>
              <a:t>capacity</a:t>
            </a:r>
            <a:r>
              <a:rPr i="1"/>
              <a:t> because...
</a:t>
            </a:r>
            <a:r>
              <a:rPr i="1"/>
              <a:t>•   An object that has a shorter </a:t>
            </a:r>
            <a:r>
              <a:rPr i="1" b="1">
                <a:solidFill>
                  <a:srgbClr val="7030A0"/>
                </a:solidFill>
              </a:rPr>
              <a:t>length</a:t>
            </a:r>
            <a:r>
              <a:rPr i="1"/>
              <a:t> than a pencil is ______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K03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length.</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is an object that has a shorter length than a pencil?</a:t>
            </a:r>
            <a:r>
              <a:t>
</a:t>
            </a:r>
            <a:r>
              <a:rPr i="1"/>
              <a:t>An object that has a shorter length than a pencil is ______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K033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K065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K036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is an object that has a shorter </a:t>
            </a:r>
            <a:r>
              <a:rPr b="1" sz="2800">
                <a:solidFill>
                  <a:srgbClr val="7030A0"/>
                </a:solidFill>
              </a:rPr>
              <a:t>length</a:t>
            </a:r>
            <a:r>
              <a:rPr b="1" sz="2800"/>
              <a:t> than a pencil?</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K03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K06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K036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K03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K06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K03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